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notesMasterIdLst>
    <p:notesMasterId r:id="rId17"/>
  </p:notesMasterIdLst>
  <p:sldIdLst>
    <p:sldId id="256" r:id="rId5"/>
    <p:sldId id="260" r:id="rId6"/>
    <p:sldId id="276" r:id="rId7"/>
    <p:sldId id="261" r:id="rId8"/>
    <p:sldId id="272" r:id="rId9"/>
    <p:sldId id="259" r:id="rId10"/>
    <p:sldId id="257" r:id="rId11"/>
    <p:sldId id="258" r:id="rId12"/>
    <p:sldId id="273" r:id="rId13"/>
    <p:sldId id="27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009900"/>
    <a:srgbClr val="8BE686"/>
    <a:srgbClr val="73E1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ad Nathwani" userId="c6986d5758ebca25" providerId="LiveId" clId="{48BAB873-1E2B-4C00-8E1B-3EC39B1BB123}"/>
    <pc:docChg chg="undo custSel modSld sldOrd">
      <pc:chgData name="Sharad Nathwani" userId="c6986d5758ebca25" providerId="LiveId" clId="{48BAB873-1E2B-4C00-8E1B-3EC39B1BB123}" dt="2024-07-03T09:33:33.884" v="541"/>
      <pc:docMkLst>
        <pc:docMk/>
      </pc:docMkLst>
      <pc:sldChg chg="addSp delSp modSp mod setBg modAnim">
        <pc:chgData name="Sharad Nathwani" userId="c6986d5758ebca25" providerId="LiveId" clId="{48BAB873-1E2B-4C00-8E1B-3EC39B1BB123}" dt="2024-07-03T07:41:25.422" v="175" actId="20577"/>
        <pc:sldMkLst>
          <pc:docMk/>
          <pc:sldMk cId="3836573183" sldId="256"/>
        </pc:sldMkLst>
        <pc:spChg chg="mod">
          <ac:chgData name="Sharad Nathwani" userId="c6986d5758ebca25" providerId="LiveId" clId="{48BAB873-1E2B-4C00-8E1B-3EC39B1BB123}" dt="2024-07-03T07:41:25.422" v="175" actId="20577"/>
          <ac:spMkLst>
            <pc:docMk/>
            <pc:sldMk cId="3836573183" sldId="256"/>
            <ac:spMk id="2" creationId="{638DACCC-2A49-2B29-5A16-C442978A54F4}"/>
          </ac:spMkLst>
        </pc:spChg>
        <pc:spChg chg="mod">
          <ac:chgData name="Sharad Nathwani" userId="c6986d5758ebca25" providerId="LiveId" clId="{48BAB873-1E2B-4C00-8E1B-3EC39B1BB123}" dt="2024-07-03T07:38:02.645" v="60" actId="122"/>
          <ac:spMkLst>
            <pc:docMk/>
            <pc:sldMk cId="3836573183" sldId="256"/>
            <ac:spMk id="3" creationId="{4914233B-B597-6000-D56B-76EEAFF12409}"/>
          </ac:spMkLst>
        </pc:spChg>
        <pc:picChg chg="add del mod">
          <ac:chgData name="Sharad Nathwani" userId="c6986d5758ebca25" providerId="LiveId" clId="{48BAB873-1E2B-4C00-8E1B-3EC39B1BB123}" dt="2024-07-03T07:41:14.452" v="168" actId="1036"/>
          <ac:picMkLst>
            <pc:docMk/>
            <pc:sldMk cId="3836573183" sldId="256"/>
            <ac:picMk id="8" creationId="{D0DC3575-FDCE-1883-F7B4-ACAD49AA2F75}"/>
          </ac:picMkLst>
        </pc:picChg>
      </pc:sldChg>
      <pc:sldChg chg="modSp mod ord">
        <pc:chgData name="Sharad Nathwani" userId="c6986d5758ebca25" providerId="LiveId" clId="{48BAB873-1E2B-4C00-8E1B-3EC39B1BB123}" dt="2024-07-03T09:33:33.884" v="541"/>
        <pc:sldMkLst>
          <pc:docMk/>
          <pc:sldMk cId="4019359905" sldId="257"/>
        </pc:sldMkLst>
        <pc:spChg chg="mod">
          <ac:chgData name="Sharad Nathwani" userId="c6986d5758ebca25" providerId="LiveId" clId="{48BAB873-1E2B-4C00-8E1B-3EC39B1BB123}" dt="2024-07-03T09:33:02.638" v="536" actId="113"/>
          <ac:spMkLst>
            <pc:docMk/>
            <pc:sldMk cId="4019359905" sldId="257"/>
            <ac:spMk id="2" creationId="{F2B7AE88-1657-F7DD-D6CF-5045947865DD}"/>
          </ac:spMkLst>
        </pc:spChg>
      </pc:sldChg>
      <pc:sldChg chg="modSp mod">
        <pc:chgData name="Sharad Nathwani" userId="c6986d5758ebca25" providerId="LiveId" clId="{48BAB873-1E2B-4C00-8E1B-3EC39B1BB123}" dt="2024-07-03T09:33:22.696" v="539" actId="113"/>
        <pc:sldMkLst>
          <pc:docMk/>
          <pc:sldMk cId="625928802" sldId="258"/>
        </pc:sldMkLst>
        <pc:spChg chg="mod">
          <ac:chgData name="Sharad Nathwani" userId="c6986d5758ebca25" providerId="LiveId" clId="{48BAB873-1E2B-4C00-8E1B-3EC39B1BB123}" dt="2024-07-03T09:33:22.696" v="539" actId="113"/>
          <ac:spMkLst>
            <pc:docMk/>
            <pc:sldMk cId="625928802" sldId="258"/>
            <ac:spMk id="2" creationId="{8FB25A30-4366-A834-6D73-B8D4E37D1A4B}"/>
          </ac:spMkLst>
        </pc:spChg>
      </pc:sldChg>
      <pc:sldChg chg="modSp mod modAnim">
        <pc:chgData name="Sharad Nathwani" userId="c6986d5758ebca25" providerId="LiveId" clId="{48BAB873-1E2B-4C00-8E1B-3EC39B1BB123}" dt="2024-07-03T07:43:30.564" v="193" actId="1036"/>
        <pc:sldMkLst>
          <pc:docMk/>
          <pc:sldMk cId="2099752911" sldId="260"/>
        </pc:sldMkLst>
        <pc:spChg chg="mod">
          <ac:chgData name="Sharad Nathwani" userId="c6986d5758ebca25" providerId="LiveId" clId="{48BAB873-1E2B-4C00-8E1B-3EC39B1BB123}" dt="2024-07-03T07:43:30.564" v="193" actId="1036"/>
          <ac:spMkLst>
            <pc:docMk/>
            <pc:sldMk cId="2099752911" sldId="260"/>
            <ac:spMk id="7" creationId="{808C4A38-DD1A-FD8C-71F6-0315D51BBCBA}"/>
          </ac:spMkLst>
        </pc:spChg>
      </pc:sldChg>
      <pc:sldChg chg="modSp mod">
        <pc:chgData name="Sharad Nathwani" userId="c6986d5758ebca25" providerId="LiveId" clId="{48BAB873-1E2B-4C00-8E1B-3EC39B1BB123}" dt="2024-07-03T07:45:23.986" v="203" actId="123"/>
        <pc:sldMkLst>
          <pc:docMk/>
          <pc:sldMk cId="1306713724" sldId="261"/>
        </pc:sldMkLst>
        <pc:spChg chg="mod">
          <ac:chgData name="Sharad Nathwani" userId="c6986d5758ebca25" providerId="LiveId" clId="{48BAB873-1E2B-4C00-8E1B-3EC39B1BB123}" dt="2024-07-03T07:35:50.972" v="46" actId="20577"/>
          <ac:spMkLst>
            <pc:docMk/>
            <pc:sldMk cId="1306713724" sldId="261"/>
            <ac:spMk id="2" creationId="{688EF073-93D7-71DF-E206-1FE46692BB19}"/>
          </ac:spMkLst>
        </pc:spChg>
        <pc:spChg chg="mod">
          <ac:chgData name="Sharad Nathwani" userId="c6986d5758ebca25" providerId="LiveId" clId="{48BAB873-1E2B-4C00-8E1B-3EC39B1BB123}" dt="2024-07-03T07:45:23.986" v="203" actId="123"/>
          <ac:spMkLst>
            <pc:docMk/>
            <pc:sldMk cId="1306713724" sldId="261"/>
            <ac:spMk id="3" creationId="{F1CC7E67-5D00-880A-404A-3E999329A4B7}"/>
          </ac:spMkLst>
        </pc:spChg>
      </pc:sldChg>
      <pc:sldChg chg="modSp mod">
        <pc:chgData name="Sharad Nathwani" userId="c6986d5758ebca25" providerId="LiveId" clId="{48BAB873-1E2B-4C00-8E1B-3EC39B1BB123}" dt="2024-07-03T07:34:32.756" v="7" actId="20577"/>
        <pc:sldMkLst>
          <pc:docMk/>
          <pc:sldMk cId="1174389683" sldId="268"/>
        </pc:sldMkLst>
        <pc:spChg chg="mod">
          <ac:chgData name="Sharad Nathwani" userId="c6986d5758ebca25" providerId="LiveId" clId="{48BAB873-1E2B-4C00-8E1B-3EC39B1BB123}" dt="2024-07-03T07:34:32.756" v="7" actId="20577"/>
          <ac:spMkLst>
            <pc:docMk/>
            <pc:sldMk cId="1174389683" sldId="268"/>
            <ac:spMk id="3" creationId="{BFD647D5-A6D4-78DC-EFEF-F60D59010C6F}"/>
          </ac:spMkLst>
        </pc:spChg>
      </pc:sldChg>
      <pc:sldChg chg="modSp">
        <pc:chgData name="Sharad Nathwani" userId="c6986d5758ebca25" providerId="LiveId" clId="{48BAB873-1E2B-4C00-8E1B-3EC39B1BB123}" dt="2024-07-03T07:35:02.105" v="9" actId="255"/>
        <pc:sldMkLst>
          <pc:docMk/>
          <pc:sldMk cId="3791515356" sldId="269"/>
        </pc:sldMkLst>
        <pc:spChg chg="mod">
          <ac:chgData name="Sharad Nathwani" userId="c6986d5758ebca25" providerId="LiveId" clId="{48BAB873-1E2B-4C00-8E1B-3EC39B1BB123}" dt="2024-07-03T07:35:02.105" v="9" actId="255"/>
          <ac:spMkLst>
            <pc:docMk/>
            <pc:sldMk cId="3791515356" sldId="269"/>
            <ac:spMk id="2" creationId="{3E544DB0-6CE9-FFE5-876D-440867E8F8CC}"/>
          </ac:spMkLst>
        </pc:spChg>
      </pc:sldChg>
      <pc:sldChg chg="modSp mod">
        <pc:chgData name="Sharad Nathwani" userId="c6986d5758ebca25" providerId="LiveId" clId="{48BAB873-1E2B-4C00-8E1B-3EC39B1BB123}" dt="2024-07-03T07:45:56.070" v="208" actId="20577"/>
        <pc:sldMkLst>
          <pc:docMk/>
          <pc:sldMk cId="4168457234" sldId="272"/>
        </pc:sldMkLst>
        <pc:spChg chg="mod">
          <ac:chgData name="Sharad Nathwani" userId="c6986d5758ebca25" providerId="LiveId" clId="{48BAB873-1E2B-4C00-8E1B-3EC39B1BB123}" dt="2024-07-03T07:35:39.532" v="24" actId="20577"/>
          <ac:spMkLst>
            <pc:docMk/>
            <pc:sldMk cId="4168457234" sldId="272"/>
            <ac:spMk id="2" creationId="{688EF073-93D7-71DF-E206-1FE46692BB19}"/>
          </ac:spMkLst>
        </pc:spChg>
        <pc:spChg chg="mod">
          <ac:chgData name="Sharad Nathwani" userId="c6986d5758ebca25" providerId="LiveId" clId="{48BAB873-1E2B-4C00-8E1B-3EC39B1BB123}" dt="2024-07-03T07:45:49.261" v="205" actId="20577"/>
          <ac:spMkLst>
            <pc:docMk/>
            <pc:sldMk cId="4168457234" sldId="272"/>
            <ac:spMk id="14" creationId="{1AEDF27C-9508-1026-FAE3-3234350E9436}"/>
          </ac:spMkLst>
        </pc:spChg>
        <pc:spChg chg="mod">
          <ac:chgData name="Sharad Nathwani" userId="c6986d5758ebca25" providerId="LiveId" clId="{48BAB873-1E2B-4C00-8E1B-3EC39B1BB123}" dt="2024-07-03T07:45:56.070" v="208" actId="20577"/>
          <ac:spMkLst>
            <pc:docMk/>
            <pc:sldMk cId="4168457234" sldId="272"/>
            <ac:spMk id="35" creationId="{20C3AD9C-35D7-98BA-F646-33B8EF858B6C}"/>
          </ac:spMkLst>
        </pc:spChg>
      </pc:sldChg>
      <pc:sldChg chg="addSp delSp modSp mod">
        <pc:chgData name="Sharad Nathwani" userId="c6986d5758ebca25" providerId="LiveId" clId="{48BAB873-1E2B-4C00-8E1B-3EC39B1BB123}" dt="2024-07-03T09:32:11.341" v="530" actId="14100"/>
        <pc:sldMkLst>
          <pc:docMk/>
          <pc:sldMk cId="1672692070" sldId="273"/>
        </pc:sldMkLst>
        <pc:spChg chg="mod">
          <ac:chgData name="Sharad Nathwani" userId="c6986d5758ebca25" providerId="LiveId" clId="{48BAB873-1E2B-4C00-8E1B-3EC39B1BB123}" dt="2024-07-03T07:46:24.288" v="210" actId="113"/>
          <ac:spMkLst>
            <pc:docMk/>
            <pc:sldMk cId="1672692070" sldId="273"/>
            <ac:spMk id="2" creationId="{F2B7AE88-1657-F7DD-D6CF-5045947865DD}"/>
          </ac:spMkLst>
        </pc:spChg>
        <pc:spChg chg="del">
          <ac:chgData name="Sharad Nathwani" userId="c6986d5758ebca25" providerId="LiveId" clId="{48BAB873-1E2B-4C00-8E1B-3EC39B1BB123}" dt="2024-07-03T07:49:52.179" v="211" actId="478"/>
          <ac:spMkLst>
            <pc:docMk/>
            <pc:sldMk cId="1672692070" sldId="273"/>
            <ac:spMk id="3" creationId="{38EE2FEC-93BE-542D-6241-3C42C5316112}"/>
          </ac:spMkLst>
        </pc:spChg>
        <pc:spChg chg="add mod">
          <ac:chgData name="Sharad Nathwani" userId="c6986d5758ebca25" providerId="LiveId" clId="{48BAB873-1E2B-4C00-8E1B-3EC39B1BB123}" dt="2024-07-03T08:03:00.621" v="289" actId="14100"/>
          <ac:spMkLst>
            <pc:docMk/>
            <pc:sldMk cId="1672692070" sldId="273"/>
            <ac:spMk id="8" creationId="{4EBEF240-83B3-95DA-6895-F1460C5AF9D8}"/>
          </ac:spMkLst>
        </pc:spChg>
        <pc:spChg chg="add mod">
          <ac:chgData name="Sharad Nathwani" userId="c6986d5758ebca25" providerId="LiveId" clId="{48BAB873-1E2B-4C00-8E1B-3EC39B1BB123}" dt="2024-07-03T08:04:32.972" v="294" actId="164"/>
          <ac:spMkLst>
            <pc:docMk/>
            <pc:sldMk cId="1672692070" sldId="273"/>
            <ac:spMk id="15" creationId="{8024F8FC-61C8-5619-EC5E-DAEB8B58694E}"/>
          </ac:spMkLst>
        </pc:spChg>
        <pc:spChg chg="add mod">
          <ac:chgData name="Sharad Nathwani" userId="c6986d5758ebca25" providerId="LiveId" clId="{48BAB873-1E2B-4C00-8E1B-3EC39B1BB123}" dt="2024-07-03T08:29:32.868" v="334" actId="14100"/>
          <ac:spMkLst>
            <pc:docMk/>
            <pc:sldMk cId="1672692070" sldId="273"/>
            <ac:spMk id="19" creationId="{001604D1-9A0E-C003-E3A6-372E84C123FD}"/>
          </ac:spMkLst>
        </pc:spChg>
        <pc:spChg chg="add mod">
          <ac:chgData name="Sharad Nathwani" userId="c6986d5758ebca25" providerId="LiveId" clId="{48BAB873-1E2B-4C00-8E1B-3EC39B1BB123}" dt="2024-07-03T08:42:26.502" v="381" actId="164"/>
          <ac:spMkLst>
            <pc:docMk/>
            <pc:sldMk cId="1672692070" sldId="273"/>
            <ac:spMk id="23" creationId="{58132DB0-C501-36E6-E98B-51E2211D887E}"/>
          </ac:spMkLst>
        </pc:spChg>
        <pc:spChg chg="add mod">
          <ac:chgData name="Sharad Nathwani" userId="c6986d5758ebca25" providerId="LiveId" clId="{48BAB873-1E2B-4C00-8E1B-3EC39B1BB123}" dt="2024-07-03T08:48:40.379" v="433" actId="164"/>
          <ac:spMkLst>
            <pc:docMk/>
            <pc:sldMk cId="1672692070" sldId="273"/>
            <ac:spMk id="27" creationId="{26C2E453-A8A9-25EF-5275-F68BF600369A}"/>
          </ac:spMkLst>
        </pc:spChg>
        <pc:spChg chg="add mod">
          <ac:chgData name="Sharad Nathwani" userId="c6986d5758ebca25" providerId="LiveId" clId="{48BAB873-1E2B-4C00-8E1B-3EC39B1BB123}" dt="2024-07-03T08:57:21.035" v="454" actId="164"/>
          <ac:spMkLst>
            <pc:docMk/>
            <pc:sldMk cId="1672692070" sldId="273"/>
            <ac:spMk id="31" creationId="{CE82EDFE-26B7-6B72-6FBD-7583188D8366}"/>
          </ac:spMkLst>
        </pc:spChg>
        <pc:grpChg chg="add mod">
          <ac:chgData name="Sharad Nathwani" userId="c6986d5758ebca25" providerId="LiveId" clId="{48BAB873-1E2B-4C00-8E1B-3EC39B1BB123}" dt="2024-07-03T09:26:32.887" v="507" actId="14100"/>
          <ac:grpSpMkLst>
            <pc:docMk/>
            <pc:sldMk cId="1672692070" sldId="273"/>
            <ac:grpSpMk id="3" creationId="{AB6BB5AD-7492-F179-A5C1-0B1C9E696DFC}"/>
          </ac:grpSpMkLst>
        </pc:grpChg>
        <pc:grpChg chg="add mod">
          <ac:chgData name="Sharad Nathwani" userId="c6986d5758ebca25" providerId="LiveId" clId="{48BAB873-1E2B-4C00-8E1B-3EC39B1BB123}" dt="2024-07-03T07:55:45.757" v="262" actId="164"/>
          <ac:grpSpMkLst>
            <pc:docMk/>
            <pc:sldMk cId="1672692070" sldId="273"/>
            <ac:grpSpMk id="9" creationId="{BC7D88AA-5AD6-201A-ACE3-4410693A4B02}"/>
          </ac:grpSpMkLst>
        </pc:grpChg>
        <pc:grpChg chg="add mod">
          <ac:chgData name="Sharad Nathwani" userId="c6986d5758ebca25" providerId="LiveId" clId="{48BAB873-1E2B-4C00-8E1B-3EC39B1BB123}" dt="2024-07-03T09:26:32.887" v="507" actId="14100"/>
          <ac:grpSpMkLst>
            <pc:docMk/>
            <pc:sldMk cId="1672692070" sldId="273"/>
            <ac:grpSpMk id="10" creationId="{D921B29C-2B92-7045-6399-991B668C21A2}"/>
          </ac:grpSpMkLst>
        </pc:grpChg>
        <pc:grpChg chg="add mod">
          <ac:chgData name="Sharad Nathwani" userId="c6986d5758ebca25" providerId="LiveId" clId="{48BAB873-1E2B-4C00-8E1B-3EC39B1BB123}" dt="2024-07-03T09:26:32.887" v="507" actId="14100"/>
          <ac:grpSpMkLst>
            <pc:docMk/>
            <pc:sldMk cId="1672692070" sldId="273"/>
            <ac:grpSpMk id="16" creationId="{FEF04AFD-A4BC-7598-F62B-AABB76A5CBAC}"/>
          </ac:grpSpMkLst>
        </pc:grpChg>
        <pc:grpChg chg="add mod">
          <ac:chgData name="Sharad Nathwani" userId="c6986d5758ebca25" providerId="LiveId" clId="{48BAB873-1E2B-4C00-8E1B-3EC39B1BB123}" dt="2024-07-03T09:26:24.002" v="506" actId="1038"/>
          <ac:grpSpMkLst>
            <pc:docMk/>
            <pc:sldMk cId="1672692070" sldId="273"/>
            <ac:grpSpMk id="20" creationId="{7B9FBF58-97FA-D921-7244-95CF0D018887}"/>
          </ac:grpSpMkLst>
        </pc:grpChg>
        <pc:grpChg chg="add mod">
          <ac:chgData name="Sharad Nathwani" userId="c6986d5758ebca25" providerId="LiveId" clId="{48BAB873-1E2B-4C00-8E1B-3EC39B1BB123}" dt="2024-07-03T09:26:24.002" v="506" actId="1038"/>
          <ac:grpSpMkLst>
            <pc:docMk/>
            <pc:sldMk cId="1672692070" sldId="273"/>
            <ac:grpSpMk id="24" creationId="{CC992D2B-A4A1-49F4-D891-5B58811A1F01}"/>
          </ac:grpSpMkLst>
        </pc:grpChg>
        <pc:grpChg chg="add mod">
          <ac:chgData name="Sharad Nathwani" userId="c6986d5758ebca25" providerId="LiveId" clId="{48BAB873-1E2B-4C00-8E1B-3EC39B1BB123}" dt="2024-07-03T09:26:32.887" v="507" actId="14100"/>
          <ac:grpSpMkLst>
            <pc:docMk/>
            <pc:sldMk cId="1672692070" sldId="273"/>
            <ac:grpSpMk id="28" creationId="{B2B5F826-27EF-78FC-57F5-DB754A340193}"/>
          </ac:grpSpMkLst>
        </pc:grpChg>
        <pc:picChg chg="add mod">
          <ac:chgData name="Sharad Nathwani" userId="c6986d5758ebca25" providerId="LiveId" clId="{48BAB873-1E2B-4C00-8E1B-3EC39B1BB123}" dt="2024-07-03T09:27:29.584" v="509" actId="14100"/>
          <ac:picMkLst>
            <pc:docMk/>
            <pc:sldMk cId="1672692070" sldId="273"/>
            <ac:picMk id="5" creationId="{D223455F-BB58-BD3C-D915-79F7A13EBB18}"/>
          </ac:picMkLst>
        </pc:picChg>
        <pc:picChg chg="add mod">
          <ac:chgData name="Sharad Nathwani" userId="c6986d5758ebca25" providerId="LiveId" clId="{48BAB873-1E2B-4C00-8E1B-3EC39B1BB123}" dt="2024-07-03T09:30:08.489" v="521" actId="1076"/>
          <ac:picMkLst>
            <pc:docMk/>
            <pc:sldMk cId="1672692070" sldId="273"/>
            <ac:picMk id="7" creationId="{F42FBBAD-74B2-FFC5-31BC-2177691D0E75}"/>
          </ac:picMkLst>
        </pc:picChg>
        <pc:picChg chg="add mod">
          <ac:chgData name="Sharad Nathwani" userId="c6986d5758ebca25" providerId="LiveId" clId="{48BAB873-1E2B-4C00-8E1B-3EC39B1BB123}" dt="2024-07-03T09:27:45.007" v="511" actId="14100"/>
          <ac:picMkLst>
            <pc:docMk/>
            <pc:sldMk cId="1672692070" sldId="273"/>
            <ac:picMk id="12" creationId="{13352CC9-C58B-4512-E0AD-B536EF84DC74}"/>
          </ac:picMkLst>
        </pc:picChg>
        <pc:picChg chg="add mod">
          <ac:chgData name="Sharad Nathwani" userId="c6986d5758ebca25" providerId="LiveId" clId="{48BAB873-1E2B-4C00-8E1B-3EC39B1BB123}" dt="2024-07-03T09:30:22.320" v="523" actId="14100"/>
          <ac:picMkLst>
            <pc:docMk/>
            <pc:sldMk cId="1672692070" sldId="273"/>
            <ac:picMk id="14" creationId="{59234C66-9AD0-8B60-759C-003F40295CF4}"/>
          </ac:picMkLst>
        </pc:picChg>
        <pc:picChg chg="add mod modCrop">
          <ac:chgData name="Sharad Nathwani" userId="c6986d5758ebca25" providerId="LiveId" clId="{48BAB873-1E2B-4C00-8E1B-3EC39B1BB123}" dt="2024-07-03T09:32:11.341" v="530" actId="14100"/>
          <ac:picMkLst>
            <pc:docMk/>
            <pc:sldMk cId="1672692070" sldId="273"/>
            <ac:picMk id="17" creationId="{0DEC754C-6116-D24D-4F7F-59A8FF92492F}"/>
          </ac:picMkLst>
        </pc:picChg>
        <pc:picChg chg="add mod">
          <ac:chgData name="Sharad Nathwani" userId="c6986d5758ebca25" providerId="LiveId" clId="{48BAB873-1E2B-4C00-8E1B-3EC39B1BB123}" dt="2024-07-03T09:30:56.991" v="526" actId="1076"/>
          <ac:picMkLst>
            <pc:docMk/>
            <pc:sldMk cId="1672692070" sldId="273"/>
            <ac:picMk id="18" creationId="{1D5D7454-1910-1C89-6C09-D46A87A553C2}"/>
          </ac:picMkLst>
        </pc:picChg>
        <pc:picChg chg="add mod modCrop">
          <ac:chgData name="Sharad Nathwani" userId="c6986d5758ebca25" providerId="LiveId" clId="{48BAB873-1E2B-4C00-8E1B-3EC39B1BB123}" dt="2024-07-03T08:42:26.502" v="381" actId="164"/>
          <ac:picMkLst>
            <pc:docMk/>
            <pc:sldMk cId="1672692070" sldId="273"/>
            <ac:picMk id="21" creationId="{59E1FF2C-FE79-5082-F2BC-560B23E37AEF}"/>
          </ac:picMkLst>
        </pc:picChg>
        <pc:picChg chg="add mod">
          <ac:chgData name="Sharad Nathwani" userId="c6986d5758ebca25" providerId="LiveId" clId="{48BAB873-1E2B-4C00-8E1B-3EC39B1BB123}" dt="2024-07-03T09:31:14.115" v="529" actId="1076"/>
          <ac:picMkLst>
            <pc:docMk/>
            <pc:sldMk cId="1672692070" sldId="273"/>
            <ac:picMk id="22" creationId="{DDBAF3E7-A12B-FE7F-D1FC-782EE28145A0}"/>
          </ac:picMkLst>
        </pc:picChg>
        <pc:picChg chg="add mod modCrop">
          <ac:chgData name="Sharad Nathwani" userId="c6986d5758ebca25" providerId="LiveId" clId="{48BAB873-1E2B-4C00-8E1B-3EC39B1BB123}" dt="2024-07-03T09:27:56.136" v="513" actId="14100"/>
          <ac:picMkLst>
            <pc:docMk/>
            <pc:sldMk cId="1672692070" sldId="273"/>
            <ac:picMk id="25" creationId="{8D99E78B-ED07-0857-C2CF-9D7D852AC82F}"/>
          </ac:picMkLst>
        </pc:picChg>
        <pc:picChg chg="add mod">
          <ac:chgData name="Sharad Nathwani" userId="c6986d5758ebca25" providerId="LiveId" clId="{48BAB873-1E2B-4C00-8E1B-3EC39B1BB123}" dt="2024-07-03T09:30:35.283" v="524" actId="1076"/>
          <ac:picMkLst>
            <pc:docMk/>
            <pc:sldMk cId="1672692070" sldId="273"/>
            <ac:picMk id="26" creationId="{1EFF7518-3C23-5959-25FE-032620C1F5C8}"/>
          </ac:picMkLst>
        </pc:picChg>
        <pc:picChg chg="add mod modCrop">
          <ac:chgData name="Sharad Nathwani" userId="c6986d5758ebca25" providerId="LiveId" clId="{48BAB873-1E2B-4C00-8E1B-3EC39B1BB123}" dt="2024-07-03T09:28:42.875" v="519" actId="14100"/>
          <ac:picMkLst>
            <pc:docMk/>
            <pc:sldMk cId="1672692070" sldId="273"/>
            <ac:picMk id="29" creationId="{134CDFDB-564A-52F0-624C-46479B33EB01}"/>
          </ac:picMkLst>
        </pc:picChg>
        <pc:picChg chg="add mod">
          <ac:chgData name="Sharad Nathwani" userId="c6986d5758ebca25" providerId="LiveId" clId="{48BAB873-1E2B-4C00-8E1B-3EC39B1BB123}" dt="2024-07-03T09:30:42.323" v="525" actId="1076"/>
          <ac:picMkLst>
            <pc:docMk/>
            <pc:sldMk cId="1672692070" sldId="273"/>
            <ac:picMk id="30" creationId="{47C9D905-D416-57B7-620F-55049FE548F7}"/>
          </ac:picMkLst>
        </pc:picChg>
      </pc:sldChg>
      <pc:sldChg chg="modSp mod modAnim">
        <pc:chgData name="Sharad Nathwani" userId="c6986d5758ebca25" providerId="LiveId" clId="{48BAB873-1E2B-4C00-8E1B-3EC39B1BB123}" dt="2024-07-03T07:44:58.751" v="201" actId="2711"/>
        <pc:sldMkLst>
          <pc:docMk/>
          <pc:sldMk cId="0" sldId="276"/>
        </pc:sldMkLst>
        <pc:spChg chg="mod">
          <ac:chgData name="Sharad Nathwani" userId="c6986d5758ebca25" providerId="LiveId" clId="{48BAB873-1E2B-4C00-8E1B-3EC39B1BB123}" dt="2024-07-03T07:44:00.509" v="194" actId="2711"/>
          <ac:spMkLst>
            <pc:docMk/>
            <pc:sldMk cId="0" sldId="276"/>
            <ac:spMk id="3" creationId="{A610ACBF-3EA4-8101-CF14-3E154ADFE313}"/>
          </ac:spMkLst>
        </pc:spChg>
        <pc:spChg chg="mod">
          <ac:chgData name="Sharad Nathwani" userId="c6986d5758ebca25" providerId="LiveId" clId="{48BAB873-1E2B-4C00-8E1B-3EC39B1BB123}" dt="2024-07-03T07:36:43.051" v="50" actId="207"/>
          <ac:spMkLst>
            <pc:docMk/>
            <pc:sldMk cId="0" sldId="276"/>
            <ac:spMk id="4" creationId="{95547048-F4AE-E47D-7059-9C4736D62E0E}"/>
          </ac:spMkLst>
        </pc:spChg>
        <pc:spChg chg="mod">
          <ac:chgData name="Sharad Nathwani" userId="c6986d5758ebca25" providerId="LiveId" clId="{48BAB873-1E2B-4C00-8E1B-3EC39B1BB123}" dt="2024-07-03T07:44:35.233" v="197" actId="2711"/>
          <ac:spMkLst>
            <pc:docMk/>
            <pc:sldMk cId="0" sldId="276"/>
            <ac:spMk id="8" creationId="{439A1857-0C9D-4521-B98D-C1509B32E4F7}"/>
          </ac:spMkLst>
        </pc:spChg>
        <pc:spChg chg="mod">
          <ac:chgData name="Sharad Nathwani" userId="c6986d5758ebca25" providerId="LiveId" clId="{48BAB873-1E2B-4C00-8E1B-3EC39B1BB123}" dt="2024-07-03T07:44:50.490" v="200" actId="20577"/>
          <ac:spMkLst>
            <pc:docMk/>
            <pc:sldMk cId="0" sldId="276"/>
            <ac:spMk id="14" creationId="{A357F52B-8AF1-4718-AB46-274B31950800}"/>
          </ac:spMkLst>
        </pc:spChg>
        <pc:spChg chg="mod">
          <ac:chgData name="Sharad Nathwani" userId="c6986d5758ebca25" providerId="LiveId" clId="{48BAB873-1E2B-4C00-8E1B-3EC39B1BB123}" dt="2024-07-03T07:44:47.287" v="199" actId="2711"/>
          <ac:spMkLst>
            <pc:docMk/>
            <pc:sldMk cId="0" sldId="276"/>
            <ac:spMk id="21" creationId="{1B13B65A-F85D-4102-A25D-737EC923564F}"/>
          </ac:spMkLst>
        </pc:spChg>
        <pc:spChg chg="mod">
          <ac:chgData name="Sharad Nathwani" userId="c6986d5758ebca25" providerId="LiveId" clId="{48BAB873-1E2B-4C00-8E1B-3EC39B1BB123}" dt="2024-07-03T07:44:58.751" v="201" actId="2711"/>
          <ac:spMkLst>
            <pc:docMk/>
            <pc:sldMk cId="0" sldId="276"/>
            <ac:spMk id="25" creationId="{C89CCED8-AB1C-4E87-AC52-9DE8C17F78E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FD0237-5F1D-4C20-B46A-196EBAF3390A}" type="datetimeFigureOut">
              <a:rPr lang="en-IN" smtClean="0"/>
              <a:t>03-07-2024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D703C-97FE-4325-830B-6F8D57189F59}" type="slidenum">
              <a:rPr lang="en-IN" smtClean="0"/>
              <a:t>‹#›</a:t>
            </a:fld>
            <a:endParaRPr lang="en-IN"/>
          </a:p>
        </p:txBody>
      </p:sp>
    </p:spTree>
    <p:extLst>
      <p:ext uri="{BB962C8B-B14F-4D97-AF65-F5344CB8AC3E}">
        <p14:creationId xmlns:p14="http://schemas.microsoft.com/office/powerpoint/2010/main" val="1692790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6875c82e5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6875c82e5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fld id="{32637B58-87C1-446D-BDA9-B06F4BCF7782}" type="datetimeFigureOut">
              <a:rPr lang="en-US" smtClean="0"/>
              <a:t>7/3/2024</a:t>
            </a:fld>
            <a:endParaRPr lang="en-US"/>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474798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fld id="{32637B58-87C1-446D-BDA9-B06F4BCF7782}" type="datetimeFigureOut">
              <a:rPr lang="en-US" smtClean="0"/>
              <a:t>7/3/2024</a:t>
            </a:fld>
            <a:endParaRPr lang="en-US"/>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342398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fld id="{32637B58-87C1-446D-BDA9-B06F4BCF7782}" type="datetimeFigureOut">
              <a:rPr lang="en-US" smtClean="0"/>
              <a:t>7/3/2024</a:t>
            </a:fld>
            <a:endParaRPr lang="en-US"/>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438198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fld id="{32637B58-87C1-446D-BDA9-B06F4BCF7782}" type="datetimeFigureOut">
              <a:rPr lang="en-US" smtClean="0"/>
              <a:t>7/3/2024</a:t>
            </a:fld>
            <a:endParaRPr lang="en-US"/>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t>‹#›</a:t>
            </a:fld>
            <a:endParaRPr lang="en-US"/>
          </a:p>
        </p:txBody>
      </p:sp>
    </p:spTree>
    <p:extLst>
      <p:ext uri="{BB962C8B-B14F-4D97-AF65-F5344CB8AC3E}">
        <p14:creationId xmlns:p14="http://schemas.microsoft.com/office/powerpoint/2010/main" val="259205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fld id="{32637B58-87C1-446D-BDA9-B06F4BCF7782}" type="datetimeFigureOut">
              <a:rPr lang="en-US" smtClean="0"/>
              <a:t>7/3/2024</a:t>
            </a:fld>
            <a:endParaRPr lang="en-US"/>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42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fld id="{32637B58-87C1-446D-BDA9-B06F4BCF7782}" type="datetimeFigureOut">
              <a:rPr lang="en-US" smtClean="0"/>
              <a:t>7/3/2024</a:t>
            </a:fld>
            <a:endParaRPr lang="en-US"/>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23396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fld id="{32637B58-87C1-446D-BDA9-B06F4BCF7782}" type="datetimeFigureOut">
              <a:rPr lang="en-US" smtClean="0"/>
              <a:t>7/3/2024</a:t>
            </a:fld>
            <a:endParaRPr lang="en-US"/>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756415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fld id="{32637B58-87C1-446D-BDA9-B06F4BCF7782}" type="datetimeFigureOut">
              <a:rPr lang="en-US" smtClean="0"/>
              <a:t>7/3/2024</a:t>
            </a:fld>
            <a:endParaRPr lang="en-US"/>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813576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fld id="{32637B58-87C1-446D-BDA9-B06F4BCF7782}" type="datetimeFigureOut">
              <a:rPr lang="en-US" smtClean="0"/>
              <a:t>7/3/2024</a:t>
            </a:fld>
            <a:endParaRPr lang="en-US"/>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09205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fld id="{32637B58-87C1-446D-BDA9-B06F4BCF7782}" type="datetimeFigureOut">
              <a:rPr lang="en-US" smtClean="0"/>
              <a:t>7/3/2024</a:t>
            </a:fld>
            <a:endParaRPr lang="en-US"/>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309008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fld id="{32637B58-87C1-446D-BDA9-B06F4BCF7782}" type="datetimeFigureOut">
              <a:rPr lang="en-US" smtClean="0"/>
              <a:t>7/3/2024</a:t>
            </a:fld>
            <a:endParaRPr lang="en-US"/>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694455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a:stretch>
        </a:blip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fld id="{32637B58-87C1-446D-BDA9-B06F4BCF7782}" type="datetimeFigureOut">
              <a:rPr lang="en-US" smtClean="0"/>
              <a:pPr/>
              <a:t>7/3/2024</a:t>
            </a:fld>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73791306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F0D3EE-070A-4852-8B5A-AA44D3E81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F84D80-35B1-45B0-84DF-5743E83EE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C425E51-0F1B-4840-982B-B92C28F42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096486"/>
            <a:ext cx="12192607" cy="5779769"/>
          </a:xfrm>
          <a:custGeom>
            <a:avLst/>
            <a:gdLst>
              <a:gd name="connsiteX0" fmla="*/ 0 w 12192607"/>
              <a:gd name="connsiteY0" fmla="*/ 0 h 5779769"/>
              <a:gd name="connsiteX1" fmla="*/ 12192607 w 12192607"/>
              <a:gd name="connsiteY1" fmla="*/ 0 h 5779769"/>
              <a:gd name="connsiteX2" fmla="*/ 12192607 w 12192607"/>
              <a:gd name="connsiteY2" fmla="*/ 614088 h 5779769"/>
              <a:gd name="connsiteX3" fmla="*/ 12192607 w 12192607"/>
              <a:gd name="connsiteY3" fmla="*/ 1275833 h 5779769"/>
              <a:gd name="connsiteX4" fmla="*/ 12192607 w 12192607"/>
              <a:gd name="connsiteY4" fmla="*/ 2214293 h 5779769"/>
              <a:gd name="connsiteX5" fmla="*/ 11845200 w 12192607"/>
              <a:gd name="connsiteY5" fmla="*/ 2214293 h 5779769"/>
              <a:gd name="connsiteX6" fmla="*/ 11845200 w 12192607"/>
              <a:gd name="connsiteY6" fmla="*/ 2214290 h 5779769"/>
              <a:gd name="connsiteX7" fmla="*/ 3758932 w 12192607"/>
              <a:gd name="connsiteY7" fmla="*/ 2214290 h 5779769"/>
              <a:gd name="connsiteX8" fmla="*/ 3758932 w 12192607"/>
              <a:gd name="connsiteY8" fmla="*/ 2216824 h 5779769"/>
              <a:gd name="connsiteX9" fmla="*/ 3658749 w 12192607"/>
              <a:gd name="connsiteY9" fmla="*/ 2214290 h 5779769"/>
              <a:gd name="connsiteX10" fmla="*/ 19494 w 12192607"/>
              <a:gd name="connsiteY10" fmla="*/ 5498408 h 5779769"/>
              <a:gd name="connsiteX11" fmla="*/ 5286 w 12192607"/>
              <a:gd name="connsiteY11" fmla="*/ 5779769 h 5779769"/>
              <a:gd name="connsiteX12" fmla="*/ 607 w 12192607"/>
              <a:gd name="connsiteY12" fmla="*/ 5779769 h 5779769"/>
              <a:gd name="connsiteX13" fmla="*/ 607 w 12192607"/>
              <a:gd name="connsiteY13" fmla="*/ 1275833 h 5779769"/>
              <a:gd name="connsiteX14" fmla="*/ 0 w 12192607"/>
              <a:gd name="connsiteY14" fmla="*/ 1275833 h 5779769"/>
              <a:gd name="connsiteX0" fmla="*/ 0 w 12192607"/>
              <a:gd name="connsiteY0" fmla="*/ 0 h 5779769"/>
              <a:gd name="connsiteX1" fmla="*/ 12192607 w 12192607"/>
              <a:gd name="connsiteY1" fmla="*/ 0 h 5779769"/>
              <a:gd name="connsiteX2" fmla="*/ 12192607 w 12192607"/>
              <a:gd name="connsiteY2" fmla="*/ 614088 h 5779769"/>
              <a:gd name="connsiteX3" fmla="*/ 12192607 w 12192607"/>
              <a:gd name="connsiteY3" fmla="*/ 1275833 h 5779769"/>
              <a:gd name="connsiteX4" fmla="*/ 12192607 w 12192607"/>
              <a:gd name="connsiteY4" fmla="*/ 2214293 h 5779769"/>
              <a:gd name="connsiteX5" fmla="*/ 11845200 w 12192607"/>
              <a:gd name="connsiteY5" fmla="*/ 2214293 h 5779769"/>
              <a:gd name="connsiteX6" fmla="*/ 11845200 w 12192607"/>
              <a:gd name="connsiteY6" fmla="*/ 2214290 h 5779769"/>
              <a:gd name="connsiteX7" fmla="*/ 3758932 w 12192607"/>
              <a:gd name="connsiteY7" fmla="*/ 2214290 h 5779769"/>
              <a:gd name="connsiteX8" fmla="*/ 3658749 w 12192607"/>
              <a:gd name="connsiteY8" fmla="*/ 2214290 h 5779769"/>
              <a:gd name="connsiteX9" fmla="*/ 19494 w 12192607"/>
              <a:gd name="connsiteY9" fmla="*/ 5498408 h 5779769"/>
              <a:gd name="connsiteX10" fmla="*/ 5286 w 12192607"/>
              <a:gd name="connsiteY10" fmla="*/ 5779769 h 5779769"/>
              <a:gd name="connsiteX11" fmla="*/ 607 w 12192607"/>
              <a:gd name="connsiteY11" fmla="*/ 5779769 h 5779769"/>
              <a:gd name="connsiteX12" fmla="*/ 607 w 12192607"/>
              <a:gd name="connsiteY12" fmla="*/ 1275833 h 5779769"/>
              <a:gd name="connsiteX13" fmla="*/ 0 w 12192607"/>
              <a:gd name="connsiteY13" fmla="*/ 1275833 h 5779769"/>
              <a:gd name="connsiteX14" fmla="*/ 0 w 12192607"/>
              <a:gd name="connsiteY14" fmla="*/ 0 h 5779769"/>
              <a:gd name="connsiteX0" fmla="*/ 0 w 12192607"/>
              <a:gd name="connsiteY0" fmla="*/ 0 h 5779769"/>
              <a:gd name="connsiteX1" fmla="*/ 12192607 w 12192607"/>
              <a:gd name="connsiteY1" fmla="*/ 0 h 5779769"/>
              <a:gd name="connsiteX2" fmla="*/ 12192607 w 12192607"/>
              <a:gd name="connsiteY2" fmla="*/ 614088 h 5779769"/>
              <a:gd name="connsiteX3" fmla="*/ 12192607 w 12192607"/>
              <a:gd name="connsiteY3" fmla="*/ 1275833 h 5779769"/>
              <a:gd name="connsiteX4" fmla="*/ 12192607 w 12192607"/>
              <a:gd name="connsiteY4" fmla="*/ 2214293 h 5779769"/>
              <a:gd name="connsiteX5" fmla="*/ 11845200 w 12192607"/>
              <a:gd name="connsiteY5" fmla="*/ 2214293 h 5779769"/>
              <a:gd name="connsiteX6" fmla="*/ 3758932 w 12192607"/>
              <a:gd name="connsiteY6" fmla="*/ 2214290 h 5779769"/>
              <a:gd name="connsiteX7" fmla="*/ 3658749 w 12192607"/>
              <a:gd name="connsiteY7" fmla="*/ 2214290 h 5779769"/>
              <a:gd name="connsiteX8" fmla="*/ 19494 w 12192607"/>
              <a:gd name="connsiteY8" fmla="*/ 5498408 h 5779769"/>
              <a:gd name="connsiteX9" fmla="*/ 5286 w 12192607"/>
              <a:gd name="connsiteY9" fmla="*/ 5779769 h 5779769"/>
              <a:gd name="connsiteX10" fmla="*/ 607 w 12192607"/>
              <a:gd name="connsiteY10" fmla="*/ 5779769 h 5779769"/>
              <a:gd name="connsiteX11" fmla="*/ 607 w 12192607"/>
              <a:gd name="connsiteY11" fmla="*/ 1275833 h 5779769"/>
              <a:gd name="connsiteX12" fmla="*/ 0 w 12192607"/>
              <a:gd name="connsiteY12" fmla="*/ 1275833 h 5779769"/>
              <a:gd name="connsiteX13" fmla="*/ 0 w 12192607"/>
              <a:gd name="connsiteY13" fmla="*/ 0 h 5779769"/>
              <a:gd name="connsiteX0" fmla="*/ 0 w 12192607"/>
              <a:gd name="connsiteY0" fmla="*/ 0 h 5779769"/>
              <a:gd name="connsiteX1" fmla="*/ 12192607 w 12192607"/>
              <a:gd name="connsiteY1" fmla="*/ 0 h 5779769"/>
              <a:gd name="connsiteX2" fmla="*/ 12192607 w 12192607"/>
              <a:gd name="connsiteY2" fmla="*/ 614088 h 5779769"/>
              <a:gd name="connsiteX3" fmla="*/ 12192607 w 12192607"/>
              <a:gd name="connsiteY3" fmla="*/ 1275833 h 5779769"/>
              <a:gd name="connsiteX4" fmla="*/ 12192607 w 12192607"/>
              <a:gd name="connsiteY4" fmla="*/ 2214293 h 5779769"/>
              <a:gd name="connsiteX5" fmla="*/ 3758932 w 12192607"/>
              <a:gd name="connsiteY5" fmla="*/ 2214290 h 5779769"/>
              <a:gd name="connsiteX6" fmla="*/ 3658749 w 12192607"/>
              <a:gd name="connsiteY6" fmla="*/ 2214290 h 5779769"/>
              <a:gd name="connsiteX7" fmla="*/ 19494 w 12192607"/>
              <a:gd name="connsiteY7" fmla="*/ 5498408 h 5779769"/>
              <a:gd name="connsiteX8" fmla="*/ 5286 w 12192607"/>
              <a:gd name="connsiteY8" fmla="*/ 5779769 h 5779769"/>
              <a:gd name="connsiteX9" fmla="*/ 607 w 12192607"/>
              <a:gd name="connsiteY9" fmla="*/ 5779769 h 5779769"/>
              <a:gd name="connsiteX10" fmla="*/ 607 w 12192607"/>
              <a:gd name="connsiteY10" fmla="*/ 1275833 h 5779769"/>
              <a:gd name="connsiteX11" fmla="*/ 0 w 12192607"/>
              <a:gd name="connsiteY11" fmla="*/ 1275833 h 5779769"/>
              <a:gd name="connsiteX12" fmla="*/ 0 w 12192607"/>
              <a:gd name="connsiteY12" fmla="*/ 0 h 5779769"/>
              <a:gd name="connsiteX0" fmla="*/ 0 w 12192607"/>
              <a:gd name="connsiteY0" fmla="*/ 0 h 5779769"/>
              <a:gd name="connsiteX1" fmla="*/ 12192607 w 12192607"/>
              <a:gd name="connsiteY1" fmla="*/ 0 h 5779769"/>
              <a:gd name="connsiteX2" fmla="*/ 12192607 w 12192607"/>
              <a:gd name="connsiteY2" fmla="*/ 614088 h 5779769"/>
              <a:gd name="connsiteX3" fmla="*/ 12192607 w 12192607"/>
              <a:gd name="connsiteY3" fmla="*/ 1275833 h 5779769"/>
              <a:gd name="connsiteX4" fmla="*/ 12192607 w 12192607"/>
              <a:gd name="connsiteY4" fmla="*/ 2214293 h 5779769"/>
              <a:gd name="connsiteX5" fmla="*/ 3658749 w 12192607"/>
              <a:gd name="connsiteY5" fmla="*/ 2214290 h 5779769"/>
              <a:gd name="connsiteX6" fmla="*/ 19494 w 12192607"/>
              <a:gd name="connsiteY6" fmla="*/ 5498408 h 5779769"/>
              <a:gd name="connsiteX7" fmla="*/ 5286 w 12192607"/>
              <a:gd name="connsiteY7" fmla="*/ 5779769 h 5779769"/>
              <a:gd name="connsiteX8" fmla="*/ 607 w 12192607"/>
              <a:gd name="connsiteY8" fmla="*/ 5779769 h 5779769"/>
              <a:gd name="connsiteX9" fmla="*/ 607 w 12192607"/>
              <a:gd name="connsiteY9" fmla="*/ 1275833 h 5779769"/>
              <a:gd name="connsiteX10" fmla="*/ 0 w 12192607"/>
              <a:gd name="connsiteY10" fmla="*/ 1275833 h 5779769"/>
              <a:gd name="connsiteX11" fmla="*/ 0 w 12192607"/>
              <a:gd name="connsiteY11" fmla="*/ 0 h 577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607" h="5779769">
                <a:moveTo>
                  <a:pt x="0" y="0"/>
                </a:moveTo>
                <a:lnTo>
                  <a:pt x="12192607" y="0"/>
                </a:lnTo>
                <a:lnTo>
                  <a:pt x="12192607" y="614088"/>
                </a:lnTo>
                <a:lnTo>
                  <a:pt x="12192607" y="1275833"/>
                </a:lnTo>
                <a:lnTo>
                  <a:pt x="12192607" y="2214293"/>
                </a:lnTo>
                <a:lnTo>
                  <a:pt x="3658749" y="2214290"/>
                </a:lnTo>
                <a:cubicBezTo>
                  <a:pt x="1764684" y="2214290"/>
                  <a:pt x="206827" y="3653768"/>
                  <a:pt x="19494" y="5498408"/>
                </a:cubicBezTo>
                <a:lnTo>
                  <a:pt x="5286" y="5779769"/>
                </a:lnTo>
                <a:lnTo>
                  <a:pt x="607" y="5779769"/>
                </a:lnTo>
                <a:lnTo>
                  <a:pt x="607" y="1275833"/>
                </a:lnTo>
                <a:lnTo>
                  <a:pt x="0" y="1275833"/>
                </a:lnTo>
                <a:lnTo>
                  <a:pt x="0" y="0"/>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023EDB88-A5F6-4BA8-9DFE-7C07E5A0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646" y="0"/>
            <a:ext cx="11905352" cy="6858000"/>
          </a:xfrm>
          <a:custGeom>
            <a:avLst/>
            <a:gdLst>
              <a:gd name="connsiteX0" fmla="*/ 154644 w 11905352"/>
              <a:gd name="connsiteY0" fmla="*/ 0 h 6858000"/>
              <a:gd name="connsiteX1" fmla="*/ 5037827 w 11905352"/>
              <a:gd name="connsiteY1" fmla="*/ 0 h 6858000"/>
              <a:gd name="connsiteX2" fmla="*/ 5869355 w 11905352"/>
              <a:gd name="connsiteY2" fmla="*/ 0 h 6858000"/>
              <a:gd name="connsiteX3" fmla="*/ 11905352 w 11905352"/>
              <a:gd name="connsiteY3" fmla="*/ 0 h 6858000"/>
              <a:gd name="connsiteX4" fmla="*/ 11905352 w 11905352"/>
              <a:gd name="connsiteY4" fmla="*/ 6858000 h 6858000"/>
              <a:gd name="connsiteX5" fmla="*/ 5869355 w 11905352"/>
              <a:gd name="connsiteY5" fmla="*/ 6858000 h 6858000"/>
              <a:gd name="connsiteX6" fmla="*/ 5037827 w 11905352"/>
              <a:gd name="connsiteY6" fmla="*/ 6858000 h 6858000"/>
              <a:gd name="connsiteX7" fmla="*/ 0 w 11905352"/>
              <a:gd name="connsiteY7" fmla="*/ 6858000 h 6858000"/>
              <a:gd name="connsiteX8" fmla="*/ 3430955 w 11905352"/>
              <a:gd name="connsiteY8" fmla="*/ 3427045 h 6858000"/>
              <a:gd name="connsiteX9" fmla="*/ 176556 w 11905352"/>
              <a:gd name="connsiteY9" fmla="*/ 5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05352" h="6858000">
                <a:moveTo>
                  <a:pt x="154644" y="0"/>
                </a:moveTo>
                <a:lnTo>
                  <a:pt x="5037827" y="0"/>
                </a:lnTo>
                <a:lnTo>
                  <a:pt x="5869355" y="0"/>
                </a:lnTo>
                <a:lnTo>
                  <a:pt x="11905352" y="0"/>
                </a:lnTo>
                <a:lnTo>
                  <a:pt x="11905352" y="6858000"/>
                </a:lnTo>
                <a:lnTo>
                  <a:pt x="5869355" y="6858000"/>
                </a:lnTo>
                <a:lnTo>
                  <a:pt x="5037827" y="6858000"/>
                </a:lnTo>
                <a:lnTo>
                  <a:pt x="0" y="6858000"/>
                </a:lnTo>
                <a:cubicBezTo>
                  <a:pt x="1894864" y="6858000"/>
                  <a:pt x="3430955" y="5321909"/>
                  <a:pt x="3430955" y="3427045"/>
                </a:cubicBezTo>
                <a:cubicBezTo>
                  <a:pt x="3430955" y="1591396"/>
                  <a:pt x="1989370" y="92446"/>
                  <a:pt x="176556" y="554"/>
                </a:cubicBezTo>
                <a:close/>
              </a:path>
            </a:pathLst>
          </a:custGeom>
          <a:solidFill>
            <a:schemeClr val="accent2">
              <a:lumMod val="60000"/>
              <a:lumOff val="4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569F247B-257A-498F-9D12-D98D33DB6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95316" y="-49794"/>
            <a:ext cx="3132577" cy="3260792"/>
          </a:xfrm>
          <a:custGeom>
            <a:avLst/>
            <a:gdLst>
              <a:gd name="connsiteX0" fmla="*/ 3132577 w 3132577"/>
              <a:gd name="connsiteY0" fmla="*/ 0 h 3260792"/>
              <a:gd name="connsiteX1" fmla="*/ 3132577 w 3132577"/>
              <a:gd name="connsiteY1" fmla="*/ 3260792 h 3260792"/>
              <a:gd name="connsiteX2" fmla="*/ 0 w 3132577"/>
              <a:gd name="connsiteY2" fmla="*/ 3260792 h 3260792"/>
              <a:gd name="connsiteX3" fmla="*/ 49518 w 3132577"/>
              <a:gd name="connsiteY3" fmla="*/ 3254500 h 3260792"/>
              <a:gd name="connsiteX4" fmla="*/ 3131620 w 3132577"/>
              <a:gd name="connsiteY4" fmla="*/ 12589 h 326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2577" h="3260792">
                <a:moveTo>
                  <a:pt x="3132577" y="0"/>
                </a:moveTo>
                <a:lnTo>
                  <a:pt x="3132577" y="3260792"/>
                </a:lnTo>
                <a:lnTo>
                  <a:pt x="0" y="3260792"/>
                </a:lnTo>
                <a:lnTo>
                  <a:pt x="49518" y="3254500"/>
                </a:lnTo>
                <a:cubicBezTo>
                  <a:pt x="1684321" y="3004707"/>
                  <a:pt x="2963023" y="1672736"/>
                  <a:pt x="3131620" y="12589"/>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8DACCC-2A49-2B29-5A16-C442978A54F4}"/>
              </a:ext>
            </a:extLst>
          </p:cNvPr>
          <p:cNvSpPr>
            <a:spLocks noGrp="1"/>
          </p:cNvSpPr>
          <p:nvPr>
            <p:ph type="ctrTitle"/>
          </p:nvPr>
        </p:nvSpPr>
        <p:spPr>
          <a:xfrm>
            <a:off x="-607" y="685800"/>
            <a:ext cx="12192607" cy="3402106"/>
          </a:xfrm>
        </p:spPr>
        <p:txBody>
          <a:bodyPr anchor="ctr">
            <a:normAutofit/>
          </a:bodyPr>
          <a:lstStyle/>
          <a:p>
            <a:pPr algn="ctr">
              <a:lnSpc>
                <a:spcPct val="150000"/>
              </a:lnSpc>
            </a:pPr>
            <a:r>
              <a:rPr lang="en-IN" sz="6600" dirty="0">
                <a:solidFill>
                  <a:srgbClr val="FFFFFF"/>
                </a:solidFill>
                <a:latin typeface="Metropolis" panose="00000800000000000000"/>
              </a:rPr>
              <a:t>               Zomato Analytics </a:t>
            </a:r>
          </a:p>
        </p:txBody>
      </p:sp>
      <p:sp>
        <p:nvSpPr>
          <p:cNvPr id="3" name="Subtitle 2">
            <a:extLst>
              <a:ext uri="{FF2B5EF4-FFF2-40B4-BE49-F238E27FC236}">
                <a16:creationId xmlns:a16="http://schemas.microsoft.com/office/drawing/2014/main" id="{4914233B-B597-6000-D56B-76EEAFF12409}"/>
              </a:ext>
            </a:extLst>
          </p:cNvPr>
          <p:cNvSpPr>
            <a:spLocks noGrp="1"/>
          </p:cNvSpPr>
          <p:nvPr>
            <p:ph type="subTitle" idx="1"/>
          </p:nvPr>
        </p:nvSpPr>
        <p:spPr>
          <a:xfrm>
            <a:off x="0" y="5257800"/>
            <a:ext cx="12191999" cy="914400"/>
          </a:xfrm>
        </p:spPr>
        <p:txBody>
          <a:bodyPr anchor="ctr">
            <a:normAutofit/>
          </a:bodyPr>
          <a:lstStyle/>
          <a:p>
            <a:pPr algn="ctr"/>
            <a:r>
              <a:rPr lang="en-IN" dirty="0">
                <a:solidFill>
                  <a:srgbClr val="FFFFFF"/>
                </a:solidFill>
                <a:latin typeface="Metropolis" panose="00000800000000000000"/>
              </a:rPr>
              <a:t>P536 (group-1)</a:t>
            </a:r>
          </a:p>
        </p:txBody>
      </p:sp>
      <p:pic>
        <p:nvPicPr>
          <p:cNvPr id="8" name="Picture 7" descr="A person riding a scooter&#10;&#10;Description automatically generated">
            <a:extLst>
              <a:ext uri="{FF2B5EF4-FFF2-40B4-BE49-F238E27FC236}">
                <a16:creationId xmlns:a16="http://schemas.microsoft.com/office/drawing/2014/main" id="{D0DC3575-FDCE-1883-F7B4-ACAD49AA2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222" y="1650813"/>
            <a:ext cx="2720356" cy="1860243"/>
          </a:xfrm>
          <a:prstGeom prst="rect">
            <a:avLst/>
          </a:prstGeom>
        </p:spPr>
      </p:pic>
    </p:spTree>
    <p:extLst>
      <p:ext uri="{BB962C8B-B14F-4D97-AF65-F5344CB8AC3E}">
        <p14:creationId xmlns:p14="http://schemas.microsoft.com/office/powerpoint/2010/main" val="3836573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F073-93D7-71DF-E206-1FE46692BB19}"/>
              </a:ext>
            </a:extLst>
          </p:cNvPr>
          <p:cNvSpPr>
            <a:spLocks noGrp="1"/>
          </p:cNvSpPr>
          <p:nvPr>
            <p:ph type="title"/>
          </p:nvPr>
        </p:nvSpPr>
        <p:spPr>
          <a:xfrm>
            <a:off x="914401" y="300475"/>
            <a:ext cx="9914859" cy="625657"/>
          </a:xfrm>
        </p:spPr>
        <p:txBody>
          <a:bodyPr>
            <a:noAutofit/>
          </a:bodyPr>
          <a:lstStyle/>
          <a:p>
            <a:pPr algn="ctr"/>
            <a:r>
              <a:rPr lang="en-IN" sz="4400" b="1" dirty="0">
                <a:latin typeface="Metropolis" panose="00000800000000000000" pitchFamily="50" charset="0"/>
              </a:rPr>
              <a:t>Challenges</a:t>
            </a:r>
            <a:endParaRPr lang="en-IN" b="1" dirty="0">
              <a:latin typeface="Metropolis" panose="00000800000000000000" pitchFamily="50" charset="0"/>
            </a:endParaRPr>
          </a:p>
        </p:txBody>
      </p:sp>
      <p:sp>
        <p:nvSpPr>
          <p:cNvPr id="3" name="Content Placeholder 2">
            <a:extLst>
              <a:ext uri="{FF2B5EF4-FFF2-40B4-BE49-F238E27FC236}">
                <a16:creationId xmlns:a16="http://schemas.microsoft.com/office/drawing/2014/main" id="{F1CC7E67-5D00-880A-404A-3E999329A4B7}"/>
              </a:ext>
            </a:extLst>
          </p:cNvPr>
          <p:cNvSpPr>
            <a:spLocks noGrp="1"/>
          </p:cNvSpPr>
          <p:nvPr>
            <p:ph idx="1"/>
          </p:nvPr>
        </p:nvSpPr>
        <p:spPr>
          <a:xfrm>
            <a:off x="574765" y="926132"/>
            <a:ext cx="10772503" cy="5500794"/>
          </a:xfrm>
        </p:spPr>
        <p:txBody>
          <a:bodyPr vert="horz" lIns="91440" tIns="45720" rIns="91440" bIns="45720" rtlCol="0">
            <a:normAutofit/>
          </a:bodyPr>
          <a:lstStyle/>
          <a:p>
            <a:pPr>
              <a:buClr>
                <a:srgbClr val="FF0000"/>
              </a:buClr>
            </a:pPr>
            <a:r>
              <a:rPr lang="en-US" sz="1400" b="1" dirty="0">
                <a:latin typeface="Metropolis" panose="00000800000000000000"/>
                <a:ea typeface="Calibri" panose="020F0502020204030204" pitchFamily="34" charset="0"/>
                <a:cs typeface="Calibri" panose="020F0502020204030204" pitchFamily="34" charset="0"/>
              </a:rPr>
              <a:t>Challenge - Data cleaning :</a:t>
            </a:r>
            <a:br>
              <a:rPr lang="en-US" sz="1400" b="1" dirty="0">
                <a:latin typeface="Metropolis" panose="00000800000000000000"/>
                <a:ea typeface="Calibri" panose="020F0502020204030204" pitchFamily="34" charset="0"/>
                <a:cs typeface="Calibri" panose="020F0502020204030204" pitchFamily="34" charset="0"/>
              </a:rPr>
            </a:br>
            <a:r>
              <a:rPr lang="en-US" sz="1400" dirty="0">
                <a:latin typeface="Metropolis" panose="00000800000000000000"/>
                <a:ea typeface="Calibri" panose="020F0502020204030204" pitchFamily="34" charset="0"/>
                <a:cs typeface="Calibri" panose="020F0502020204030204" pitchFamily="34" charset="0"/>
              </a:rPr>
              <a:t>Limited data entries showing up in MySQL, resulting in missing data. Like only 807 entries were being loaded in MySQL instead of 9551 entries.</a:t>
            </a:r>
            <a:br>
              <a:rPr lang="en-US" sz="1400" dirty="0">
                <a:latin typeface="Metropolis" panose="00000800000000000000"/>
                <a:ea typeface="Calibri" panose="020F0502020204030204" pitchFamily="34" charset="0"/>
                <a:cs typeface="Calibri" panose="020F0502020204030204" pitchFamily="34" charset="0"/>
              </a:rPr>
            </a:br>
            <a:r>
              <a:rPr lang="en-IN" sz="1400" b="1" dirty="0">
                <a:latin typeface="Metropolis" panose="00000800000000000000"/>
                <a:ea typeface="Calibri" panose="020F0502020204030204" pitchFamily="34" charset="0"/>
                <a:cs typeface="Calibri" panose="020F0502020204030204" pitchFamily="34" charset="0"/>
              </a:rPr>
              <a:t>Possible Solution:</a:t>
            </a:r>
            <a:br>
              <a:rPr lang="en-IN" sz="1400" dirty="0">
                <a:latin typeface="Metropolis" panose="00000800000000000000"/>
                <a:ea typeface="Calibri" panose="020F0502020204030204" pitchFamily="34" charset="0"/>
                <a:cs typeface="Calibri" panose="020F0502020204030204" pitchFamily="34" charset="0"/>
              </a:rPr>
            </a:br>
            <a:r>
              <a:rPr lang="en-IN" sz="1400" dirty="0">
                <a:latin typeface="Metropolis" panose="00000800000000000000"/>
                <a:ea typeface="Calibri" panose="020F0502020204030204" pitchFamily="34" charset="0"/>
                <a:cs typeface="Calibri" panose="020F0502020204030204" pitchFamily="34" charset="0"/>
              </a:rPr>
              <a:t>Got rid off unnecessary Columns &amp; Data like latitude, longitude, address, special characters &amp; letters, etc. to load the dataset with all records in MySQL,</a:t>
            </a:r>
            <a:r>
              <a:rPr lang="en-US" sz="1400" dirty="0">
                <a:latin typeface="Metropolis" panose="00000800000000000000"/>
                <a:ea typeface="Calibri" panose="020F0502020204030204" pitchFamily="34" charset="0"/>
                <a:cs typeface="Calibri" panose="020F0502020204030204" pitchFamily="34" charset="0"/>
              </a:rPr>
              <a:t> in order to run the queries correctly.</a:t>
            </a:r>
          </a:p>
          <a:p>
            <a:pPr>
              <a:buClr>
                <a:srgbClr val="FF0000"/>
              </a:buClr>
            </a:pPr>
            <a:r>
              <a:rPr lang="en-US" sz="1400" b="1" dirty="0">
                <a:latin typeface="Metropolis" panose="00000800000000000000"/>
                <a:ea typeface="Calibri" panose="020F0502020204030204" pitchFamily="34" charset="0"/>
                <a:cs typeface="Calibri" panose="020F0502020204030204" pitchFamily="34" charset="0"/>
              </a:rPr>
              <a:t>Challenge - Selecting visuals: </a:t>
            </a:r>
            <a:br>
              <a:rPr lang="en-US" sz="1400" dirty="0">
                <a:latin typeface="Metropolis" panose="00000800000000000000"/>
                <a:ea typeface="Calibri" panose="020F0502020204030204" pitchFamily="34" charset="0"/>
                <a:cs typeface="Calibri" panose="020F0502020204030204" pitchFamily="34" charset="0"/>
              </a:rPr>
            </a:br>
            <a:r>
              <a:rPr lang="en-US" sz="1400" dirty="0">
                <a:latin typeface="Metropolis" panose="00000800000000000000"/>
                <a:ea typeface="Calibri" panose="020F0502020204030204" pitchFamily="34" charset="0"/>
                <a:cs typeface="Calibri" panose="020F0502020204030204" pitchFamily="34" charset="0"/>
              </a:rPr>
              <a:t>Difficulty in choosing the correct visual representation for displaying data related to multiple cities as there were 141 Cities.</a:t>
            </a:r>
            <a:br>
              <a:rPr lang="en-US" sz="1400" dirty="0">
                <a:latin typeface="Metropolis" panose="00000800000000000000"/>
                <a:ea typeface="Calibri" panose="020F0502020204030204" pitchFamily="34" charset="0"/>
                <a:cs typeface="Calibri" panose="020F0502020204030204" pitchFamily="34" charset="0"/>
              </a:rPr>
            </a:br>
            <a:r>
              <a:rPr lang="en-IN" sz="1400" b="1" dirty="0">
                <a:latin typeface="Metropolis" panose="00000800000000000000"/>
                <a:ea typeface="Calibri" panose="020F0502020204030204" pitchFamily="34" charset="0"/>
                <a:cs typeface="Calibri" panose="020F0502020204030204" pitchFamily="34" charset="0"/>
              </a:rPr>
              <a:t>Possible Solution:</a:t>
            </a:r>
            <a:br>
              <a:rPr lang="en-IN" sz="1400" b="1" dirty="0">
                <a:latin typeface="Metropolis" panose="00000800000000000000"/>
                <a:ea typeface="Calibri" panose="020F0502020204030204" pitchFamily="34" charset="0"/>
                <a:cs typeface="Calibri" panose="020F0502020204030204" pitchFamily="34" charset="0"/>
              </a:rPr>
            </a:br>
            <a:r>
              <a:rPr lang="en-IN" sz="1400" dirty="0">
                <a:latin typeface="Metropolis" panose="00000800000000000000"/>
                <a:ea typeface="Calibri" panose="020F0502020204030204" pitchFamily="34" charset="0"/>
                <a:cs typeface="Calibri" panose="020F0502020204030204" pitchFamily="34" charset="0"/>
              </a:rPr>
              <a:t>So we used Map Visual to View the No. of Restaurants by Cities in Order to Display the Data Labels in a proper way.</a:t>
            </a:r>
            <a:endParaRPr lang="en-US" sz="1400" dirty="0">
              <a:latin typeface="Metropolis" panose="00000800000000000000"/>
              <a:ea typeface="Calibri" panose="020F0502020204030204" pitchFamily="34" charset="0"/>
              <a:cs typeface="Calibri" panose="020F0502020204030204" pitchFamily="34" charset="0"/>
            </a:endParaRPr>
          </a:p>
          <a:p>
            <a:pPr>
              <a:buClr>
                <a:srgbClr val="FF0000"/>
              </a:buClr>
            </a:pPr>
            <a:r>
              <a:rPr lang="en-US" sz="1400" b="1" dirty="0">
                <a:latin typeface="Metropolis" panose="00000800000000000000"/>
                <a:ea typeface="Calibri" panose="020F0502020204030204" pitchFamily="34" charset="0"/>
                <a:cs typeface="Calibri" panose="020F0502020204030204" pitchFamily="34" charset="0"/>
              </a:rPr>
              <a:t>Challenge – Tableau Drilldown</a:t>
            </a:r>
            <a:r>
              <a:rPr lang="en-US" sz="1400" dirty="0">
                <a:latin typeface="Metropolis" panose="00000800000000000000"/>
                <a:ea typeface="Calibri" panose="020F0502020204030204" pitchFamily="34" charset="0"/>
                <a:cs typeface="Calibri" panose="020F0502020204030204" pitchFamily="34" charset="0"/>
              </a:rPr>
              <a:t> : </a:t>
            </a:r>
            <a:br>
              <a:rPr lang="en-US" sz="1400" dirty="0">
                <a:latin typeface="Metropolis" panose="00000800000000000000"/>
                <a:ea typeface="Calibri" panose="020F0502020204030204" pitchFamily="34" charset="0"/>
                <a:cs typeface="Calibri" panose="020F0502020204030204" pitchFamily="34" charset="0"/>
              </a:rPr>
            </a:br>
            <a:r>
              <a:rPr lang="en-US" sz="1400" dirty="0">
                <a:latin typeface="Metropolis" panose="00000800000000000000"/>
              </a:rPr>
              <a:t>Lack of a drill-down option in Tableau for drilling down the KPI No. of Restaurants Values Opened by Year, Quarter &amp; Month.</a:t>
            </a:r>
            <a:br>
              <a:rPr lang="en-US" sz="1400" dirty="0">
                <a:latin typeface="Metropolis" panose="00000800000000000000"/>
              </a:rPr>
            </a:br>
            <a:r>
              <a:rPr lang="en-IN" sz="1400" b="1" dirty="0">
                <a:latin typeface="Metropolis" panose="00000800000000000000"/>
                <a:ea typeface="Calibri" panose="020F0502020204030204" pitchFamily="34" charset="0"/>
                <a:cs typeface="Calibri" panose="020F0502020204030204" pitchFamily="34" charset="0"/>
              </a:rPr>
              <a:t>Possible Solution:</a:t>
            </a:r>
            <a:br>
              <a:rPr lang="en-IN" sz="1400" b="1" dirty="0">
                <a:latin typeface="Metropolis" panose="00000800000000000000"/>
                <a:ea typeface="Calibri" panose="020F0502020204030204" pitchFamily="34" charset="0"/>
                <a:cs typeface="Calibri" panose="020F0502020204030204" pitchFamily="34" charset="0"/>
              </a:rPr>
            </a:br>
            <a:r>
              <a:rPr lang="en-IN" sz="1400" dirty="0">
                <a:latin typeface="Metropolis" panose="00000800000000000000"/>
                <a:ea typeface="Calibri" panose="020F0502020204030204" pitchFamily="34" charset="0"/>
                <a:cs typeface="Calibri" panose="020F0502020204030204" pitchFamily="34" charset="0"/>
              </a:rPr>
              <a:t>First we created 3 Line Charts i.e. Yearly Restaurants Opened, Quarterly Restaurants Opened &amp; Monthly Restaurants Opened.</a:t>
            </a:r>
            <a:br>
              <a:rPr lang="en-IN" sz="1400" dirty="0">
                <a:latin typeface="Metropolis" panose="00000800000000000000"/>
                <a:ea typeface="Calibri" panose="020F0502020204030204" pitchFamily="34" charset="0"/>
                <a:cs typeface="Calibri" panose="020F0502020204030204" pitchFamily="34" charset="0"/>
              </a:rPr>
            </a:br>
            <a:r>
              <a:rPr lang="en-IN" sz="1400" dirty="0">
                <a:latin typeface="Metropolis" panose="00000800000000000000"/>
                <a:ea typeface="Calibri" panose="020F0502020204030204" pitchFamily="34" charset="0"/>
                <a:cs typeface="Calibri" panose="020F0502020204030204" pitchFamily="34" charset="0"/>
              </a:rPr>
              <a:t>Then we used Show/Hide Buttons to Include all three Charts at Same Place on Dashboard to View the Restaurants Opened Yearly, Quarterly &amp; Monthly through this button feature.</a:t>
            </a:r>
          </a:p>
          <a:p>
            <a:pPr>
              <a:buClr>
                <a:srgbClr val="FF0000"/>
              </a:buClr>
            </a:pPr>
            <a:r>
              <a:rPr lang="en-US" sz="1400" b="1" dirty="0">
                <a:latin typeface="Metropolis" panose="00000800000000000000"/>
                <a:ea typeface="Calibri" panose="020F0502020204030204" pitchFamily="34" charset="0"/>
                <a:cs typeface="Calibri" panose="020F0502020204030204" pitchFamily="34" charset="0"/>
              </a:rPr>
              <a:t>Challenge - </a:t>
            </a:r>
            <a:r>
              <a:rPr lang="en-US" sz="1400" b="1" kern="100" dirty="0">
                <a:solidFill>
                  <a:srgbClr val="0A0A0A"/>
                </a:solidFill>
                <a:latin typeface="Metropolis" panose="00000800000000000000"/>
                <a:ea typeface="Roboto" panose="020B0604020202020204" charset="0"/>
                <a:cs typeface="Roboto" panose="020B0604020202020204" charset="0"/>
              </a:rPr>
              <a:t>Data labels Visibility</a:t>
            </a:r>
            <a:br>
              <a:rPr lang="en-US" sz="1400" kern="100" dirty="0">
                <a:solidFill>
                  <a:srgbClr val="0A0A0A"/>
                </a:solidFill>
                <a:latin typeface="Metropolis" panose="00000800000000000000"/>
                <a:ea typeface="Roboto" panose="020B0604020202020204" charset="0"/>
                <a:cs typeface="Roboto" panose="020B0604020202020204" charset="0"/>
              </a:rPr>
            </a:br>
            <a:r>
              <a:rPr lang="en-US" sz="1400" kern="100" dirty="0">
                <a:solidFill>
                  <a:srgbClr val="0A0A0A"/>
                </a:solidFill>
                <a:latin typeface="Metropolis" panose="00000800000000000000"/>
                <a:ea typeface="Roboto" panose="020B0604020202020204" charset="0"/>
                <a:cs typeface="Roboto" panose="020B0604020202020204" charset="0"/>
              </a:rPr>
              <a:t>Data Labels were not clearly visible in the dashboard.</a:t>
            </a:r>
            <a:br>
              <a:rPr lang="en-US" sz="1400" kern="100" dirty="0">
                <a:solidFill>
                  <a:srgbClr val="0A0A0A"/>
                </a:solidFill>
                <a:latin typeface="Metropolis" panose="00000800000000000000"/>
                <a:ea typeface="Roboto" panose="020B0604020202020204" charset="0"/>
                <a:cs typeface="Roboto" panose="020B0604020202020204" charset="0"/>
              </a:rPr>
            </a:br>
            <a:r>
              <a:rPr lang="en-IN" sz="1400" b="1" kern="100" dirty="0">
                <a:solidFill>
                  <a:srgbClr val="0A0A0A"/>
                </a:solidFill>
                <a:latin typeface="Metropolis" panose="00000800000000000000"/>
                <a:ea typeface="Roboto" panose="020B0604020202020204" charset="0"/>
                <a:cs typeface="Roboto" panose="020B0604020202020204" charset="0"/>
              </a:rPr>
              <a:t>Possible Solution:</a:t>
            </a:r>
            <a:r>
              <a:rPr lang="en-US" sz="1400" b="1" kern="100" dirty="0">
                <a:solidFill>
                  <a:srgbClr val="0A0A0A"/>
                </a:solidFill>
                <a:latin typeface="Metropolis" panose="00000800000000000000"/>
                <a:ea typeface="Roboto" panose="020B0604020202020204" charset="0"/>
                <a:cs typeface="Roboto" panose="020B0604020202020204" charset="0"/>
              </a:rPr>
              <a:t> </a:t>
            </a:r>
            <a:br>
              <a:rPr lang="en-US" sz="1400" kern="100" dirty="0">
                <a:solidFill>
                  <a:srgbClr val="0A0A0A"/>
                </a:solidFill>
                <a:latin typeface="Metropolis" panose="00000800000000000000"/>
                <a:ea typeface="Roboto" panose="020B0604020202020204" charset="0"/>
                <a:cs typeface="Roboto" panose="020B0604020202020204" charset="0"/>
              </a:rPr>
            </a:br>
            <a:r>
              <a:rPr lang="en-US" sz="1400" kern="100" dirty="0">
                <a:solidFill>
                  <a:srgbClr val="0A0A0A"/>
                </a:solidFill>
                <a:latin typeface="Metropolis" panose="00000800000000000000"/>
                <a:ea typeface="Roboto" panose="020B0604020202020204" charset="0"/>
                <a:cs typeface="Roboto" panose="020B0604020202020204" charset="0"/>
              </a:rPr>
              <a:t>We adjusted the visualization size and font size according to the number of labels in each visual to improve clarity.</a:t>
            </a:r>
            <a:endParaRPr lang="en-IN" sz="1400" kern="100" dirty="0">
              <a:solidFill>
                <a:srgbClr val="0A0A0A"/>
              </a:solidFill>
              <a:latin typeface="Metropolis" panose="00000800000000000000"/>
              <a:ea typeface="Roboto" panose="020B0604020202020204" charset="0"/>
              <a:cs typeface="Roboto" panose="020B0604020202020204" charset="0"/>
            </a:endParaRPr>
          </a:p>
        </p:txBody>
      </p:sp>
    </p:spTree>
    <p:extLst>
      <p:ext uri="{BB962C8B-B14F-4D97-AF65-F5344CB8AC3E}">
        <p14:creationId xmlns:p14="http://schemas.microsoft.com/office/powerpoint/2010/main" val="1389852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E1D72-2539-ED34-2F58-052078BE2A04}"/>
              </a:ext>
            </a:extLst>
          </p:cNvPr>
          <p:cNvSpPr>
            <a:spLocks noGrp="1"/>
          </p:cNvSpPr>
          <p:nvPr>
            <p:ph type="title"/>
          </p:nvPr>
        </p:nvSpPr>
        <p:spPr>
          <a:xfrm>
            <a:off x="905255" y="77209"/>
            <a:ext cx="9914859" cy="737800"/>
          </a:xfrm>
        </p:spPr>
        <p:txBody>
          <a:bodyPr>
            <a:normAutofit fontScale="90000"/>
          </a:bodyPr>
          <a:lstStyle/>
          <a:p>
            <a:pPr algn="ctr"/>
            <a:r>
              <a:rPr lang="en-IN" sz="3600" b="1" dirty="0">
                <a:latin typeface="Metropolis" panose="00000800000000000000" pitchFamily="50" charset="0"/>
              </a:rPr>
              <a:t>Conclusion</a:t>
            </a:r>
            <a:r>
              <a:rPr lang="en-IN" sz="4400" b="1" dirty="0">
                <a:latin typeface="Metropolis" panose="00000800000000000000" pitchFamily="50" charset="0"/>
              </a:rPr>
              <a:t> </a:t>
            </a:r>
          </a:p>
        </p:txBody>
      </p:sp>
      <p:sp>
        <p:nvSpPr>
          <p:cNvPr id="3" name="Content Placeholder 2">
            <a:extLst>
              <a:ext uri="{FF2B5EF4-FFF2-40B4-BE49-F238E27FC236}">
                <a16:creationId xmlns:a16="http://schemas.microsoft.com/office/drawing/2014/main" id="{BFD647D5-A6D4-78DC-EFEF-F60D59010C6F}"/>
              </a:ext>
            </a:extLst>
          </p:cNvPr>
          <p:cNvSpPr>
            <a:spLocks noGrp="1"/>
          </p:cNvSpPr>
          <p:nvPr>
            <p:ph idx="1"/>
          </p:nvPr>
        </p:nvSpPr>
        <p:spPr>
          <a:xfrm>
            <a:off x="172528" y="981635"/>
            <a:ext cx="11887200" cy="5505428"/>
          </a:xfrm>
        </p:spPr>
        <p:txBody>
          <a:bodyPr>
            <a:normAutofit/>
          </a:bodyPr>
          <a:lstStyle/>
          <a:p>
            <a:pPr algn="just">
              <a:buClr>
                <a:srgbClr val="FF0000"/>
              </a:buClr>
            </a:pPr>
            <a:r>
              <a:rPr lang="en-US" dirty="0">
                <a:latin typeface="Metropolis" panose="00000800000000000000" pitchFamily="50" charset="0"/>
                <a:ea typeface="Calibri" panose="020F0502020204030204" pitchFamily="34" charset="0"/>
                <a:cs typeface="Calibri" panose="020F0502020204030204" pitchFamily="34" charset="0"/>
              </a:rPr>
              <a:t>Top 4 selected countries for our expansion are Australia, Canada, Singapore and Sri Lanka. Our major focus will be on Australia, as this country has 3 most suitable cities.</a:t>
            </a:r>
          </a:p>
          <a:p>
            <a:pPr algn="just">
              <a:buClr>
                <a:srgbClr val="FF0000"/>
              </a:buClr>
            </a:pPr>
            <a:r>
              <a:rPr lang="en-US" dirty="0">
                <a:latin typeface="Metropolis" panose="00000800000000000000" pitchFamily="50" charset="0"/>
                <a:ea typeface="Calibri" panose="020F0502020204030204" pitchFamily="34" charset="0"/>
                <a:cs typeface="Calibri" panose="020F0502020204030204" pitchFamily="34" charset="0"/>
              </a:rPr>
              <a:t>According to our data, to get a higher rating, we must keep the rate of cuisines in the middle range, keep high quality cuisines and provide additional facilities in our new restaurants. </a:t>
            </a:r>
          </a:p>
          <a:p>
            <a:pPr algn="just">
              <a:buClr>
                <a:srgbClr val="FF0000"/>
              </a:buClr>
            </a:pPr>
            <a:r>
              <a:rPr lang="en-US" dirty="0">
                <a:latin typeface="Metropolis" panose="00000800000000000000" pitchFamily="50" charset="0"/>
                <a:ea typeface="Calibri" panose="020F0502020204030204" pitchFamily="34" charset="0"/>
                <a:cs typeface="Calibri" panose="020F0502020204030204" pitchFamily="34" charset="0"/>
              </a:rPr>
              <a:t>We must offer services like online delivery and table booking in more number of  listed restaurants in order to increase the customer’s ratings because customers enjoy additional ease and convivence in their dining experience.</a:t>
            </a:r>
          </a:p>
          <a:p>
            <a:pPr algn="just">
              <a:buClr>
                <a:srgbClr val="FF0000"/>
              </a:buClr>
            </a:pPr>
            <a:r>
              <a:rPr lang="en-US" dirty="0">
                <a:latin typeface="Metropolis" panose="00000800000000000000" pitchFamily="50" charset="0"/>
                <a:ea typeface="Calibri" panose="020F0502020204030204" pitchFamily="34" charset="0"/>
                <a:cs typeface="Calibri" panose="020F0502020204030204" pitchFamily="34" charset="0"/>
              </a:rPr>
              <a:t>Approximately, 4388 restaurants has good ratings as compared to 2158 restaurants with the poor ratings. The operational efficiency can directly impact the ratings of the restaurants. For instance, high customer satisfaction ratings are linked to prompt delivery, order accuracy, and quality of food. </a:t>
            </a:r>
          </a:p>
          <a:p>
            <a:pPr algn="just">
              <a:buClr>
                <a:srgbClr val="FF0000"/>
              </a:buClr>
            </a:pPr>
            <a:r>
              <a:rPr lang="en-US" dirty="0">
                <a:latin typeface="Metropolis" panose="00000800000000000000" pitchFamily="50" charset="0"/>
                <a:ea typeface="Calibri" panose="020F0502020204030204" pitchFamily="34" charset="0"/>
                <a:cs typeface="Calibri" panose="020F0502020204030204" pitchFamily="34" charset="0"/>
              </a:rPr>
              <a:t>It came to our observation that the number of restaurants opening in a particular country is inversely proportional to the strictness in the food safety laws in that particular country. So in order to rapidly expand  in the multiple nation we must co-ordinate with the government officials.</a:t>
            </a:r>
          </a:p>
        </p:txBody>
      </p:sp>
    </p:spTree>
    <p:extLst>
      <p:ext uri="{BB962C8B-B14F-4D97-AF65-F5344CB8AC3E}">
        <p14:creationId xmlns:p14="http://schemas.microsoft.com/office/powerpoint/2010/main" val="1174389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Rectangle 8">
            <a:extLst>
              <a:ext uri="{FF2B5EF4-FFF2-40B4-BE49-F238E27FC236}">
                <a16:creationId xmlns:a16="http://schemas.microsoft.com/office/drawing/2014/main" id="{C71F5A19-AFB8-4ED6-8F86-8FE92E25F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F7475D-5CD0-420F-8E59-B84F32727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1859C0D-E18A-4C86-B214-4AC5F1CB6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18929" cy="6858000"/>
          </a:xfrm>
          <a:custGeom>
            <a:avLst/>
            <a:gdLst>
              <a:gd name="connsiteX0" fmla="*/ 0 w 4618929"/>
              <a:gd name="connsiteY0" fmla="*/ 0 h 6858000"/>
              <a:gd name="connsiteX1" fmla="*/ 4618929 w 4618929"/>
              <a:gd name="connsiteY1" fmla="*/ 0 h 6858000"/>
              <a:gd name="connsiteX2" fmla="*/ 1187974 w 4618929"/>
              <a:gd name="connsiteY2" fmla="*/ 3430955 h 6858000"/>
              <a:gd name="connsiteX3" fmla="*/ 4442373 w 4618929"/>
              <a:gd name="connsiteY3" fmla="*/ 6857446 h 6858000"/>
              <a:gd name="connsiteX4" fmla="*/ 4464285 w 4618929"/>
              <a:gd name="connsiteY4" fmla="*/ 6858000 h 6858000"/>
              <a:gd name="connsiteX5" fmla="*/ 0 w 461892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8929" h="6858000">
                <a:moveTo>
                  <a:pt x="0" y="0"/>
                </a:moveTo>
                <a:lnTo>
                  <a:pt x="4618929" y="0"/>
                </a:lnTo>
                <a:cubicBezTo>
                  <a:pt x="2724065" y="0"/>
                  <a:pt x="1187974" y="1536091"/>
                  <a:pt x="1187974" y="3430955"/>
                </a:cubicBezTo>
                <a:cubicBezTo>
                  <a:pt x="1187974" y="5266604"/>
                  <a:pt x="2629559" y="6765554"/>
                  <a:pt x="4442373" y="6857446"/>
                </a:cubicBezTo>
                <a:lnTo>
                  <a:pt x="4464285" y="6858000"/>
                </a:lnTo>
                <a:lnTo>
                  <a:pt x="0" y="6858000"/>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544DB0-6CE9-FFE5-876D-440867E8F8CC}"/>
              </a:ext>
            </a:extLst>
          </p:cNvPr>
          <p:cNvSpPr>
            <a:spLocks noGrp="1"/>
          </p:cNvSpPr>
          <p:nvPr>
            <p:ph type="title"/>
          </p:nvPr>
        </p:nvSpPr>
        <p:spPr>
          <a:xfrm>
            <a:off x="3786535" y="2960477"/>
            <a:ext cx="4618929" cy="937045"/>
          </a:xfrm>
        </p:spPr>
        <p:txBody>
          <a:bodyPr vert="horz" lIns="91440" tIns="45720" rIns="91440" bIns="45720" rtlCol="0" anchor="b">
            <a:noAutofit/>
          </a:bodyPr>
          <a:lstStyle/>
          <a:p>
            <a:pPr algn="ctr">
              <a:lnSpc>
                <a:spcPct val="100000"/>
              </a:lnSpc>
            </a:pPr>
            <a:r>
              <a:rPr lang="en-US" sz="7200" dirty="0">
                <a:solidFill>
                  <a:srgbClr val="FFFFFF"/>
                </a:solidFill>
                <a:latin typeface="Metropolis"/>
              </a:rPr>
              <a:t>Thank you</a:t>
            </a:r>
          </a:p>
        </p:txBody>
      </p:sp>
      <p:sp>
        <p:nvSpPr>
          <p:cNvPr id="15" name="Freeform: Shape 14">
            <a:extLst>
              <a:ext uri="{FF2B5EF4-FFF2-40B4-BE49-F238E27FC236}">
                <a16:creationId xmlns:a16="http://schemas.microsoft.com/office/drawing/2014/main" id="{12E616F4-2B04-4A83-B9CB-BD61C5724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2996" y="4677378"/>
            <a:ext cx="10739004" cy="2180622"/>
          </a:xfrm>
          <a:custGeom>
            <a:avLst/>
            <a:gdLst>
              <a:gd name="connsiteX0" fmla="*/ 3178561 w 10739004"/>
              <a:gd name="connsiteY0" fmla="*/ 0 h 2180622"/>
              <a:gd name="connsiteX1" fmla="*/ 3193852 w 10739004"/>
              <a:gd name="connsiteY1" fmla="*/ 0 h 2180622"/>
              <a:gd name="connsiteX2" fmla="*/ 10739004 w 10739004"/>
              <a:gd name="connsiteY2" fmla="*/ 0 h 2180622"/>
              <a:gd name="connsiteX3" fmla="*/ 10739004 w 10739004"/>
              <a:gd name="connsiteY3" fmla="*/ 2180622 h 2180622"/>
              <a:gd name="connsiteX4" fmla="*/ 0 w 10739004"/>
              <a:gd name="connsiteY4" fmla="*/ 2180622 h 2180622"/>
              <a:gd name="connsiteX5" fmla="*/ 16470 w 10739004"/>
              <a:gd name="connsiteY5" fmla="*/ 2134074 h 2180622"/>
              <a:gd name="connsiteX6" fmla="*/ 3017296 w 10739004"/>
              <a:gd name="connsiteY6" fmla="*/ 4464 h 218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9004" h="2180622">
                <a:moveTo>
                  <a:pt x="3178561" y="0"/>
                </a:moveTo>
                <a:lnTo>
                  <a:pt x="3193852" y="0"/>
                </a:lnTo>
                <a:lnTo>
                  <a:pt x="10739004" y="0"/>
                </a:lnTo>
                <a:lnTo>
                  <a:pt x="10739004" y="2180622"/>
                </a:lnTo>
                <a:lnTo>
                  <a:pt x="0" y="2180622"/>
                </a:lnTo>
                <a:lnTo>
                  <a:pt x="16470" y="2134074"/>
                </a:lnTo>
                <a:cubicBezTo>
                  <a:pt x="506892" y="933772"/>
                  <a:pt x="1657686" y="73383"/>
                  <a:pt x="3017296" y="4464"/>
                </a:cubicBezTo>
                <a:close/>
              </a:path>
            </a:pathLst>
          </a:custGeom>
          <a:solidFill>
            <a:schemeClr val="accent2">
              <a:lumMod val="60000"/>
              <a:lumOff val="4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51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DACF-1C8F-7393-D7AD-2B92C2E31051}"/>
              </a:ext>
            </a:extLst>
          </p:cNvPr>
          <p:cNvSpPr>
            <a:spLocks noGrp="1"/>
          </p:cNvSpPr>
          <p:nvPr>
            <p:ph type="title"/>
          </p:nvPr>
        </p:nvSpPr>
        <p:spPr>
          <a:xfrm>
            <a:off x="670560" y="0"/>
            <a:ext cx="10149555" cy="1127760"/>
          </a:xfrm>
        </p:spPr>
        <p:txBody>
          <a:bodyPr>
            <a:normAutofit/>
          </a:bodyPr>
          <a:lstStyle/>
          <a:p>
            <a:pPr algn="ctr"/>
            <a:r>
              <a:rPr lang="en-IN" sz="4400" b="1" dirty="0">
                <a:latin typeface="Metropolis" panose="00000800000000000000" pitchFamily="50" charset="0"/>
              </a:rPr>
              <a:t>Team Members</a:t>
            </a:r>
          </a:p>
        </p:txBody>
      </p:sp>
      <p:sp>
        <p:nvSpPr>
          <p:cNvPr id="3" name="Google Shape;545;p31">
            <a:extLst>
              <a:ext uri="{FF2B5EF4-FFF2-40B4-BE49-F238E27FC236}">
                <a16:creationId xmlns:a16="http://schemas.microsoft.com/office/drawing/2014/main" id="{B3587E88-3859-009D-E65A-DC780B625A62}"/>
              </a:ext>
            </a:extLst>
          </p:cNvPr>
          <p:cNvSpPr/>
          <p:nvPr/>
        </p:nvSpPr>
        <p:spPr>
          <a:xfrm>
            <a:off x="320780" y="1589463"/>
            <a:ext cx="1066982" cy="1127760"/>
          </a:xfrm>
          <a:prstGeom prst="roundRect">
            <a:avLst>
              <a:gd name="adj" fmla="val 23646"/>
            </a:avLst>
          </a:prstGeom>
          <a:blipFill>
            <a:blip r:embed="rId2"/>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BA47C56-6BC2-B184-A841-B9506B4AEA3E}"/>
              </a:ext>
            </a:extLst>
          </p:cNvPr>
          <p:cNvSpPr txBox="1"/>
          <p:nvPr/>
        </p:nvSpPr>
        <p:spPr>
          <a:xfrm>
            <a:off x="1614743" y="2047806"/>
            <a:ext cx="3119120" cy="461665"/>
          </a:xfrm>
          <a:prstGeom prst="rect">
            <a:avLst/>
          </a:prstGeom>
          <a:noFill/>
        </p:spPr>
        <p:txBody>
          <a:bodyPr wrap="square" rtlCol="0">
            <a:spAutoFit/>
          </a:bodyPr>
          <a:lstStyle/>
          <a:p>
            <a:pPr marL="0" indent="0">
              <a:buClr>
                <a:srgbClr val="FF0000"/>
              </a:buClr>
              <a:buNone/>
            </a:pPr>
            <a:r>
              <a:rPr lang="en-IN" sz="2400" b="1" dirty="0">
                <a:solidFill>
                  <a:srgbClr val="222222"/>
                </a:solidFill>
                <a:effectLst/>
                <a:latin typeface="Metropolis" panose="00000800000000000000" pitchFamily="50" charset="0"/>
                <a:cs typeface="Arial" panose="020B0604020202020204" pitchFamily="34" charset="0"/>
              </a:rPr>
              <a:t>Sharad Nathwani</a:t>
            </a:r>
          </a:p>
        </p:txBody>
      </p:sp>
      <p:sp>
        <p:nvSpPr>
          <p:cNvPr id="7" name="TextBox 6">
            <a:extLst>
              <a:ext uri="{FF2B5EF4-FFF2-40B4-BE49-F238E27FC236}">
                <a16:creationId xmlns:a16="http://schemas.microsoft.com/office/drawing/2014/main" id="{808C4A38-DD1A-FD8C-71F6-0315D51BBCBA}"/>
              </a:ext>
            </a:extLst>
          </p:cNvPr>
          <p:cNvSpPr txBox="1"/>
          <p:nvPr/>
        </p:nvSpPr>
        <p:spPr>
          <a:xfrm>
            <a:off x="8729578" y="2094854"/>
            <a:ext cx="2528972" cy="830997"/>
          </a:xfrm>
          <a:prstGeom prst="rect">
            <a:avLst/>
          </a:prstGeom>
          <a:noFill/>
        </p:spPr>
        <p:txBody>
          <a:bodyPr wrap="square" rtlCol="0">
            <a:spAutoFit/>
          </a:bodyPr>
          <a:lstStyle>
            <a:defPPr>
              <a:defRPr lang="en-US"/>
            </a:defPPr>
            <a:lvl1pPr indent="0">
              <a:buClr>
                <a:srgbClr val="FF0000"/>
              </a:buClr>
              <a:buNone/>
              <a:defRPr sz="2400" b="1">
                <a:solidFill>
                  <a:srgbClr val="222222"/>
                </a:solidFill>
                <a:effectLst/>
                <a:latin typeface="Metropolis" panose="00000800000000000000" pitchFamily="50" charset="0"/>
                <a:cs typeface="Arial" panose="020B0604020202020204" pitchFamily="34" charset="0"/>
              </a:defRPr>
            </a:lvl1pPr>
          </a:lstStyle>
          <a:p>
            <a:r>
              <a:rPr lang="en-IN" dirty="0"/>
              <a:t>Venkatesh </a:t>
            </a:r>
            <a:r>
              <a:rPr lang="en-IN" dirty="0" err="1"/>
              <a:t>Gangji</a:t>
            </a:r>
            <a:endParaRPr lang="en-IN" dirty="0"/>
          </a:p>
          <a:p>
            <a:endParaRPr lang="en-IN" dirty="0"/>
          </a:p>
        </p:txBody>
      </p:sp>
      <p:sp>
        <p:nvSpPr>
          <p:cNvPr id="8" name="Google Shape;546;p31">
            <a:extLst>
              <a:ext uri="{FF2B5EF4-FFF2-40B4-BE49-F238E27FC236}">
                <a16:creationId xmlns:a16="http://schemas.microsoft.com/office/drawing/2014/main" id="{950B047A-7892-A9F4-F6DD-C0C3842BB94A}"/>
              </a:ext>
            </a:extLst>
          </p:cNvPr>
          <p:cNvSpPr/>
          <p:nvPr/>
        </p:nvSpPr>
        <p:spPr>
          <a:xfrm>
            <a:off x="462013" y="4043416"/>
            <a:ext cx="848747" cy="830997"/>
          </a:xfrm>
          <a:prstGeom prst="roundRect">
            <a:avLst>
              <a:gd name="adj" fmla="val 23646"/>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6;p31">
            <a:extLst>
              <a:ext uri="{FF2B5EF4-FFF2-40B4-BE49-F238E27FC236}">
                <a16:creationId xmlns:a16="http://schemas.microsoft.com/office/drawing/2014/main" id="{95DDB68C-896C-CF40-73F1-6AF8598B9589}"/>
              </a:ext>
            </a:extLst>
          </p:cNvPr>
          <p:cNvSpPr/>
          <p:nvPr/>
        </p:nvSpPr>
        <p:spPr>
          <a:xfrm>
            <a:off x="462013" y="2836461"/>
            <a:ext cx="925749" cy="830997"/>
          </a:xfrm>
          <a:prstGeom prst="roundRect">
            <a:avLst>
              <a:gd name="adj" fmla="val 23646"/>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D1A3F385-3B38-4C34-129C-AEE02BDAC610}"/>
              </a:ext>
            </a:extLst>
          </p:cNvPr>
          <p:cNvSpPr txBox="1"/>
          <p:nvPr/>
        </p:nvSpPr>
        <p:spPr>
          <a:xfrm>
            <a:off x="1614743" y="3154180"/>
            <a:ext cx="3727278" cy="461665"/>
          </a:xfrm>
          <a:prstGeom prst="rect">
            <a:avLst/>
          </a:prstGeom>
          <a:noFill/>
        </p:spPr>
        <p:txBody>
          <a:bodyPr wrap="square" rtlCol="0">
            <a:spAutoFit/>
          </a:bodyPr>
          <a:lstStyle>
            <a:defPPr>
              <a:defRPr lang="en-US"/>
            </a:defPPr>
            <a:lvl1pPr indent="0">
              <a:buClr>
                <a:srgbClr val="FF0000"/>
              </a:buClr>
              <a:buNone/>
              <a:defRPr sz="2400" b="1">
                <a:solidFill>
                  <a:srgbClr val="222222"/>
                </a:solidFill>
                <a:effectLst/>
                <a:latin typeface="Metropolis" panose="00000800000000000000" pitchFamily="50" charset="0"/>
                <a:cs typeface="Arial" panose="020B0604020202020204" pitchFamily="34" charset="0"/>
              </a:defRPr>
            </a:lvl1pPr>
          </a:lstStyle>
          <a:p>
            <a:r>
              <a:rPr lang="en-IN" dirty="0"/>
              <a:t>Sakshi </a:t>
            </a:r>
            <a:r>
              <a:rPr lang="en-IN" dirty="0" err="1"/>
              <a:t>Suryawanshi</a:t>
            </a:r>
            <a:endParaRPr lang="en-IN" dirty="0"/>
          </a:p>
        </p:txBody>
      </p:sp>
      <p:sp>
        <p:nvSpPr>
          <p:cNvPr id="11" name="TextBox 10">
            <a:extLst>
              <a:ext uri="{FF2B5EF4-FFF2-40B4-BE49-F238E27FC236}">
                <a16:creationId xmlns:a16="http://schemas.microsoft.com/office/drawing/2014/main" id="{A9BA93BA-04EA-ED0D-546D-0FE69A6E98A3}"/>
              </a:ext>
            </a:extLst>
          </p:cNvPr>
          <p:cNvSpPr txBox="1"/>
          <p:nvPr/>
        </p:nvSpPr>
        <p:spPr>
          <a:xfrm>
            <a:off x="1580787" y="4296571"/>
            <a:ext cx="3527404" cy="830997"/>
          </a:xfrm>
          <a:prstGeom prst="rect">
            <a:avLst/>
          </a:prstGeom>
          <a:noFill/>
        </p:spPr>
        <p:txBody>
          <a:bodyPr wrap="square" rtlCol="0">
            <a:spAutoFit/>
          </a:bodyPr>
          <a:lstStyle>
            <a:defPPr>
              <a:defRPr lang="en-US"/>
            </a:defPPr>
            <a:lvl1pPr indent="0">
              <a:buClr>
                <a:srgbClr val="FF0000"/>
              </a:buClr>
              <a:buNone/>
              <a:defRPr sz="2400" b="1">
                <a:solidFill>
                  <a:srgbClr val="222222"/>
                </a:solidFill>
                <a:effectLst/>
                <a:latin typeface="Metropolis" panose="00000800000000000000" pitchFamily="50" charset="0"/>
                <a:cs typeface="Arial" panose="020B0604020202020204" pitchFamily="34" charset="0"/>
              </a:defRPr>
            </a:lvl1pPr>
          </a:lstStyle>
          <a:p>
            <a:r>
              <a:rPr lang="en-IN" dirty="0"/>
              <a:t>Dhanshree Wasankar	</a:t>
            </a:r>
          </a:p>
        </p:txBody>
      </p:sp>
      <p:sp>
        <p:nvSpPr>
          <p:cNvPr id="12" name="TextBox 11">
            <a:extLst>
              <a:ext uri="{FF2B5EF4-FFF2-40B4-BE49-F238E27FC236}">
                <a16:creationId xmlns:a16="http://schemas.microsoft.com/office/drawing/2014/main" id="{B7C2F3E2-EEF0-FDD5-BB99-D887114659AC}"/>
              </a:ext>
            </a:extLst>
          </p:cNvPr>
          <p:cNvSpPr txBox="1"/>
          <p:nvPr/>
        </p:nvSpPr>
        <p:spPr>
          <a:xfrm>
            <a:off x="8732787" y="3251959"/>
            <a:ext cx="2997200" cy="369332"/>
          </a:xfrm>
          <a:prstGeom prst="rect">
            <a:avLst/>
          </a:prstGeom>
          <a:noFill/>
        </p:spPr>
        <p:txBody>
          <a:bodyPr wrap="square" rtlCol="0">
            <a:spAutoFit/>
          </a:bodyPr>
          <a:lstStyle>
            <a:defPPr>
              <a:defRPr lang="en-US"/>
            </a:defPPr>
            <a:lvl1pPr indent="0">
              <a:buClr>
                <a:srgbClr val="FF0000"/>
              </a:buClr>
              <a:buNone/>
              <a:defRPr sz="2400" b="1">
                <a:solidFill>
                  <a:srgbClr val="222222"/>
                </a:solidFill>
                <a:effectLst/>
                <a:latin typeface="Metropolis" panose="00000800000000000000" pitchFamily="50" charset="0"/>
                <a:cs typeface="Arial" panose="020B0604020202020204" pitchFamily="34" charset="0"/>
              </a:defRPr>
            </a:lvl1pPr>
          </a:lstStyle>
          <a:p>
            <a:r>
              <a:rPr lang="en-IN" dirty="0"/>
              <a:t>Aishwarya Singh</a:t>
            </a:r>
          </a:p>
        </p:txBody>
      </p:sp>
      <p:sp>
        <p:nvSpPr>
          <p:cNvPr id="16" name="TextBox 15">
            <a:extLst>
              <a:ext uri="{FF2B5EF4-FFF2-40B4-BE49-F238E27FC236}">
                <a16:creationId xmlns:a16="http://schemas.microsoft.com/office/drawing/2014/main" id="{7DC49313-C819-A1EA-D91C-E6E33D04A100}"/>
              </a:ext>
            </a:extLst>
          </p:cNvPr>
          <p:cNvSpPr txBox="1"/>
          <p:nvPr/>
        </p:nvSpPr>
        <p:spPr>
          <a:xfrm>
            <a:off x="8732787" y="4407339"/>
            <a:ext cx="3200400" cy="369332"/>
          </a:xfrm>
          <a:prstGeom prst="rect">
            <a:avLst/>
          </a:prstGeom>
          <a:noFill/>
        </p:spPr>
        <p:txBody>
          <a:bodyPr wrap="square" rtlCol="0">
            <a:spAutoFit/>
          </a:bodyPr>
          <a:lstStyle>
            <a:defPPr>
              <a:defRPr lang="en-US"/>
            </a:defPPr>
            <a:lvl1pPr indent="0">
              <a:buClr>
                <a:srgbClr val="FF0000"/>
              </a:buClr>
              <a:buNone/>
              <a:defRPr sz="2400" b="1">
                <a:solidFill>
                  <a:srgbClr val="222222"/>
                </a:solidFill>
                <a:effectLst/>
                <a:latin typeface="Metropolis" panose="00000800000000000000" pitchFamily="50" charset="0"/>
                <a:cs typeface="Arial" panose="020B0604020202020204" pitchFamily="34" charset="0"/>
              </a:defRPr>
            </a:lvl1pPr>
          </a:lstStyle>
          <a:p>
            <a:r>
              <a:rPr lang="en-IN" dirty="0"/>
              <a:t>Ritika Singh</a:t>
            </a:r>
          </a:p>
        </p:txBody>
      </p:sp>
      <p:sp>
        <p:nvSpPr>
          <p:cNvPr id="17" name="TextBox 16">
            <a:extLst>
              <a:ext uri="{FF2B5EF4-FFF2-40B4-BE49-F238E27FC236}">
                <a16:creationId xmlns:a16="http://schemas.microsoft.com/office/drawing/2014/main" id="{85CF13DE-B374-08CB-6372-5F8FF156A13B}"/>
              </a:ext>
            </a:extLst>
          </p:cNvPr>
          <p:cNvSpPr txBox="1"/>
          <p:nvPr/>
        </p:nvSpPr>
        <p:spPr>
          <a:xfrm>
            <a:off x="1614743" y="5458799"/>
            <a:ext cx="2580640" cy="369332"/>
          </a:xfrm>
          <a:prstGeom prst="rect">
            <a:avLst/>
          </a:prstGeom>
          <a:noFill/>
        </p:spPr>
        <p:txBody>
          <a:bodyPr wrap="square" rtlCol="0">
            <a:spAutoFit/>
          </a:bodyPr>
          <a:lstStyle>
            <a:defPPr>
              <a:defRPr lang="en-US"/>
            </a:defPPr>
            <a:lvl1pPr indent="0">
              <a:buClr>
                <a:srgbClr val="FF0000"/>
              </a:buClr>
              <a:buNone/>
              <a:defRPr sz="2400" b="1">
                <a:solidFill>
                  <a:srgbClr val="222222"/>
                </a:solidFill>
                <a:effectLst/>
                <a:latin typeface="Metropolis" panose="00000800000000000000" pitchFamily="50" charset="0"/>
                <a:cs typeface="Arial" panose="020B0604020202020204" pitchFamily="34" charset="0"/>
              </a:defRPr>
            </a:lvl1pPr>
          </a:lstStyle>
          <a:p>
            <a:r>
              <a:rPr lang="en-IN" dirty="0"/>
              <a:t>Reena </a:t>
            </a:r>
            <a:r>
              <a:rPr lang="en-IN" dirty="0" err="1"/>
              <a:t>Paunikar</a:t>
            </a:r>
            <a:endParaRPr lang="en-IN" dirty="0"/>
          </a:p>
        </p:txBody>
      </p:sp>
      <p:sp>
        <p:nvSpPr>
          <p:cNvPr id="18" name="Google Shape;545;p31">
            <a:extLst>
              <a:ext uri="{FF2B5EF4-FFF2-40B4-BE49-F238E27FC236}">
                <a16:creationId xmlns:a16="http://schemas.microsoft.com/office/drawing/2014/main" id="{86768331-45AD-394E-19B9-5A6CD2B5B471}"/>
              </a:ext>
            </a:extLst>
          </p:cNvPr>
          <p:cNvSpPr/>
          <p:nvPr/>
        </p:nvSpPr>
        <p:spPr>
          <a:xfrm>
            <a:off x="7289047" y="1783736"/>
            <a:ext cx="1066982" cy="1027816"/>
          </a:xfrm>
          <a:prstGeom prst="roundRect">
            <a:avLst>
              <a:gd name="adj" fmla="val 23646"/>
            </a:avLst>
          </a:prstGeom>
          <a:blipFill>
            <a:blip r:embed="rId2"/>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546;p31">
            <a:extLst>
              <a:ext uri="{FF2B5EF4-FFF2-40B4-BE49-F238E27FC236}">
                <a16:creationId xmlns:a16="http://schemas.microsoft.com/office/drawing/2014/main" id="{C9F5ADC8-B7FB-F413-878C-370F9CAF4AEA}"/>
              </a:ext>
            </a:extLst>
          </p:cNvPr>
          <p:cNvSpPr/>
          <p:nvPr/>
        </p:nvSpPr>
        <p:spPr>
          <a:xfrm>
            <a:off x="7386320" y="2969515"/>
            <a:ext cx="925749" cy="830997"/>
          </a:xfrm>
          <a:prstGeom prst="roundRect">
            <a:avLst>
              <a:gd name="adj" fmla="val 23646"/>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6;p31">
            <a:extLst>
              <a:ext uri="{FF2B5EF4-FFF2-40B4-BE49-F238E27FC236}">
                <a16:creationId xmlns:a16="http://schemas.microsoft.com/office/drawing/2014/main" id="{82DF4F98-B102-23BD-014A-610FB216686F}"/>
              </a:ext>
            </a:extLst>
          </p:cNvPr>
          <p:cNvSpPr/>
          <p:nvPr/>
        </p:nvSpPr>
        <p:spPr>
          <a:xfrm>
            <a:off x="7463322" y="4009066"/>
            <a:ext cx="848747" cy="830997"/>
          </a:xfrm>
          <a:prstGeom prst="roundRect">
            <a:avLst>
              <a:gd name="adj" fmla="val 23646"/>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6;p31">
            <a:extLst>
              <a:ext uri="{FF2B5EF4-FFF2-40B4-BE49-F238E27FC236}">
                <a16:creationId xmlns:a16="http://schemas.microsoft.com/office/drawing/2014/main" id="{6E30078C-096D-05AA-EF03-BEEE59551245}"/>
              </a:ext>
            </a:extLst>
          </p:cNvPr>
          <p:cNvSpPr/>
          <p:nvPr/>
        </p:nvSpPr>
        <p:spPr>
          <a:xfrm>
            <a:off x="561854" y="5150978"/>
            <a:ext cx="848747" cy="830997"/>
          </a:xfrm>
          <a:prstGeom prst="roundRect">
            <a:avLst>
              <a:gd name="adj" fmla="val 23646"/>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75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cxnSp>
        <p:nvCxnSpPr>
          <p:cNvPr id="7" name="Connector: Elbow 6">
            <a:extLst>
              <a:ext uri="{FF2B5EF4-FFF2-40B4-BE49-F238E27FC236}">
                <a16:creationId xmlns:a16="http://schemas.microsoft.com/office/drawing/2014/main" id="{440822B5-A2DC-4BEE-9EB6-DD7B9C79DED9}"/>
              </a:ext>
            </a:extLst>
          </p:cNvPr>
          <p:cNvCxnSpPr>
            <a:cxnSpLocks/>
          </p:cNvCxnSpPr>
          <p:nvPr/>
        </p:nvCxnSpPr>
        <p:spPr>
          <a:xfrm rot="16200000" flipH="1">
            <a:off x="1776090" y="1887009"/>
            <a:ext cx="952612" cy="165141"/>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9A1857-0C9D-4521-B98D-C1509B32E4F7}"/>
              </a:ext>
            </a:extLst>
          </p:cNvPr>
          <p:cNvSpPr txBox="1"/>
          <p:nvPr/>
        </p:nvSpPr>
        <p:spPr>
          <a:xfrm>
            <a:off x="1721646" y="2411486"/>
            <a:ext cx="2705281" cy="523220"/>
          </a:xfrm>
          <a:prstGeom prst="rect">
            <a:avLst/>
          </a:prstGeom>
          <a:noFill/>
        </p:spPr>
        <p:txBody>
          <a:bodyPr wrap="square" rtlCol="0">
            <a:spAutoFit/>
          </a:bodyPr>
          <a:lstStyle>
            <a:defPPr>
              <a:defRPr lang="en-US"/>
            </a:defPPr>
            <a:lvl1pPr>
              <a:defRPr sz="2800" b="1">
                <a:solidFill>
                  <a:srgbClr val="C00000"/>
                </a:solidFill>
                <a:latin typeface="Bahnschrift" panose="020B0502040204020203" pitchFamily="34" charset="0"/>
              </a:defRPr>
            </a:lvl1pPr>
          </a:lstStyle>
          <a:p>
            <a:r>
              <a:rPr lang="en-IN" dirty="0">
                <a:latin typeface="Metropolis" panose="00000500000000000000"/>
              </a:rPr>
              <a:t>All Dashboards</a:t>
            </a:r>
          </a:p>
        </p:txBody>
      </p:sp>
      <p:cxnSp>
        <p:nvCxnSpPr>
          <p:cNvPr id="12" name="Connector: Elbow 11">
            <a:extLst>
              <a:ext uri="{FF2B5EF4-FFF2-40B4-BE49-F238E27FC236}">
                <a16:creationId xmlns:a16="http://schemas.microsoft.com/office/drawing/2014/main" id="{49934943-F50F-42EB-AE02-64E7DB17B281}"/>
              </a:ext>
            </a:extLst>
          </p:cNvPr>
          <p:cNvCxnSpPr>
            <a:cxnSpLocks/>
          </p:cNvCxnSpPr>
          <p:nvPr/>
        </p:nvCxnSpPr>
        <p:spPr>
          <a:xfrm rot="16200000" flipH="1">
            <a:off x="3958483" y="2983860"/>
            <a:ext cx="988589" cy="24063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357F52B-8AF1-4718-AB46-274B31950800}"/>
              </a:ext>
            </a:extLst>
          </p:cNvPr>
          <p:cNvSpPr txBox="1"/>
          <p:nvPr/>
        </p:nvSpPr>
        <p:spPr>
          <a:xfrm>
            <a:off x="4211052" y="3556017"/>
            <a:ext cx="2985140" cy="523220"/>
          </a:xfrm>
          <a:prstGeom prst="rect">
            <a:avLst/>
          </a:prstGeom>
          <a:noFill/>
        </p:spPr>
        <p:txBody>
          <a:bodyPr wrap="square" rtlCol="0">
            <a:spAutoFit/>
          </a:bodyPr>
          <a:lstStyle>
            <a:defPPr>
              <a:defRPr lang="en-US"/>
            </a:defPPr>
            <a:lvl1pPr>
              <a:defRPr sz="2800" b="1">
                <a:solidFill>
                  <a:srgbClr val="C00000"/>
                </a:solidFill>
                <a:latin typeface="Bahnschrift" panose="020B0502040204020203" pitchFamily="34" charset="0"/>
              </a:defRPr>
            </a:lvl1pPr>
          </a:lstStyle>
          <a:p>
            <a:r>
              <a:rPr lang="en-IN" dirty="0">
                <a:latin typeface="Metropolis" panose="00000500000000000000"/>
              </a:rPr>
              <a:t>MySQL Queries</a:t>
            </a:r>
          </a:p>
        </p:txBody>
      </p:sp>
      <p:cxnSp>
        <p:nvCxnSpPr>
          <p:cNvPr id="18" name="Connector: Elbow 17">
            <a:extLst>
              <a:ext uri="{FF2B5EF4-FFF2-40B4-BE49-F238E27FC236}">
                <a16:creationId xmlns:a16="http://schemas.microsoft.com/office/drawing/2014/main" id="{EE4899AD-E446-40C3-86C2-1E056652C24D}"/>
              </a:ext>
            </a:extLst>
          </p:cNvPr>
          <p:cNvCxnSpPr>
            <a:cxnSpLocks/>
          </p:cNvCxnSpPr>
          <p:nvPr/>
        </p:nvCxnSpPr>
        <p:spPr>
          <a:xfrm rot="16200000" flipH="1">
            <a:off x="6751150" y="4049975"/>
            <a:ext cx="890087" cy="304782"/>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13B65A-F85D-4102-A25D-737EC923564F}"/>
              </a:ext>
            </a:extLst>
          </p:cNvPr>
          <p:cNvSpPr txBox="1"/>
          <p:nvPr/>
        </p:nvSpPr>
        <p:spPr>
          <a:xfrm>
            <a:off x="6915633" y="4611613"/>
            <a:ext cx="2430498" cy="523220"/>
          </a:xfrm>
          <a:prstGeom prst="rect">
            <a:avLst/>
          </a:prstGeom>
          <a:noFill/>
        </p:spPr>
        <p:txBody>
          <a:bodyPr wrap="square" rtlCol="0">
            <a:spAutoFit/>
          </a:bodyPr>
          <a:lstStyle>
            <a:defPPr>
              <a:defRPr lang="en-US"/>
            </a:defPPr>
            <a:lvl1pPr>
              <a:defRPr sz="2800" b="1">
                <a:solidFill>
                  <a:srgbClr val="C00000"/>
                </a:solidFill>
                <a:latin typeface="Bahnschrift" panose="020B0502040204020203" pitchFamily="34" charset="0"/>
              </a:defRPr>
            </a:lvl1pPr>
          </a:lstStyle>
          <a:p>
            <a:r>
              <a:rPr lang="en-IN" dirty="0">
                <a:latin typeface="Metropolis" panose="00000500000000000000"/>
              </a:rPr>
              <a:t>Challenges</a:t>
            </a:r>
          </a:p>
        </p:txBody>
      </p:sp>
      <p:cxnSp>
        <p:nvCxnSpPr>
          <p:cNvPr id="23" name="Connector: Elbow 22">
            <a:extLst>
              <a:ext uri="{FF2B5EF4-FFF2-40B4-BE49-F238E27FC236}">
                <a16:creationId xmlns:a16="http://schemas.microsoft.com/office/drawing/2014/main" id="{7B37089B-ED74-4419-89F4-C75402F104E3}"/>
              </a:ext>
            </a:extLst>
          </p:cNvPr>
          <p:cNvCxnSpPr/>
          <p:nvPr/>
        </p:nvCxnSpPr>
        <p:spPr>
          <a:xfrm rot="16200000" flipH="1">
            <a:off x="8790112" y="5128268"/>
            <a:ext cx="825168" cy="286871"/>
          </a:xfrm>
          <a:prstGeom prst="bentConnector3">
            <a:avLst/>
          </a:prstGeom>
          <a:ln w="57150">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C89CCED8-AB1C-4E87-AC52-9DE8C17F78EC}"/>
              </a:ext>
            </a:extLst>
          </p:cNvPr>
          <p:cNvSpPr txBox="1"/>
          <p:nvPr/>
        </p:nvSpPr>
        <p:spPr>
          <a:xfrm>
            <a:off x="8926057" y="5773854"/>
            <a:ext cx="1963200" cy="523220"/>
          </a:xfrm>
          <a:prstGeom prst="rect">
            <a:avLst/>
          </a:prstGeom>
          <a:noFill/>
        </p:spPr>
        <p:txBody>
          <a:bodyPr wrap="square" rtlCol="0">
            <a:spAutoFit/>
          </a:bodyPr>
          <a:lstStyle>
            <a:defPPr>
              <a:defRPr lang="en-US"/>
            </a:defPPr>
            <a:lvl1pPr>
              <a:defRPr sz="2800" b="1">
                <a:solidFill>
                  <a:srgbClr val="C00000"/>
                </a:solidFill>
                <a:latin typeface="Bahnschrift" panose="020B0502040204020203" pitchFamily="34" charset="0"/>
              </a:defRPr>
            </a:lvl1pPr>
          </a:lstStyle>
          <a:p>
            <a:r>
              <a:rPr lang="en-IN" dirty="0">
                <a:latin typeface="Metropolis" panose="00000500000000000000"/>
              </a:rPr>
              <a:t>Conclusion</a:t>
            </a:r>
          </a:p>
        </p:txBody>
      </p:sp>
      <p:pic>
        <p:nvPicPr>
          <p:cNvPr id="30" name="Graphic 29" descr="Lightbulb and gear">
            <a:extLst>
              <a:ext uri="{FF2B5EF4-FFF2-40B4-BE49-F238E27FC236}">
                <a16:creationId xmlns:a16="http://schemas.microsoft.com/office/drawing/2014/main" id="{69099BD3-FB90-44D6-8E6B-47D9741FF4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855" y="1668369"/>
            <a:ext cx="795879" cy="825169"/>
          </a:xfrm>
          <a:prstGeom prst="rect">
            <a:avLst/>
          </a:prstGeom>
        </p:spPr>
      </p:pic>
      <p:pic>
        <p:nvPicPr>
          <p:cNvPr id="192" name="Graphic 191" descr="Contract">
            <a:extLst>
              <a:ext uri="{FF2B5EF4-FFF2-40B4-BE49-F238E27FC236}">
                <a16:creationId xmlns:a16="http://schemas.microsoft.com/office/drawing/2014/main" id="{A7463B42-03CB-4B83-A776-28ACFA8D0B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3609" y="5139069"/>
            <a:ext cx="795879" cy="896395"/>
          </a:xfrm>
          <a:prstGeom prst="rect">
            <a:avLst/>
          </a:prstGeom>
        </p:spPr>
      </p:pic>
      <p:pic>
        <p:nvPicPr>
          <p:cNvPr id="219" name="Graphic 218" descr="Bullseye">
            <a:extLst>
              <a:ext uri="{FF2B5EF4-FFF2-40B4-BE49-F238E27FC236}">
                <a16:creationId xmlns:a16="http://schemas.microsoft.com/office/drawing/2014/main" id="{9255EC1E-3E46-41E8-A178-432B1EA019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5126" y="6199209"/>
            <a:ext cx="603349" cy="600016"/>
          </a:xfrm>
          <a:prstGeom prst="rect">
            <a:avLst/>
          </a:prstGeom>
        </p:spPr>
      </p:pic>
      <p:sp>
        <p:nvSpPr>
          <p:cNvPr id="3" name="TextBox 2">
            <a:extLst>
              <a:ext uri="{FF2B5EF4-FFF2-40B4-BE49-F238E27FC236}">
                <a16:creationId xmlns:a16="http://schemas.microsoft.com/office/drawing/2014/main" id="{A610ACBF-3EA4-8101-CF14-3E154ADFE313}"/>
              </a:ext>
            </a:extLst>
          </p:cNvPr>
          <p:cNvSpPr txBox="1"/>
          <p:nvPr/>
        </p:nvSpPr>
        <p:spPr>
          <a:xfrm>
            <a:off x="0" y="1160359"/>
            <a:ext cx="2550694" cy="523220"/>
          </a:xfrm>
          <a:prstGeom prst="rect">
            <a:avLst/>
          </a:prstGeom>
          <a:noFill/>
        </p:spPr>
        <p:txBody>
          <a:bodyPr wrap="square" rtlCol="0">
            <a:spAutoFit/>
          </a:bodyPr>
          <a:lstStyle>
            <a:defPPr>
              <a:defRPr lang="en-US"/>
            </a:defPPr>
            <a:lvl1pPr>
              <a:defRPr sz="2133" b="1">
                <a:solidFill>
                  <a:srgbClr val="C00000"/>
                </a:solidFill>
                <a:latin typeface="Bahnschrift" panose="020B0502040204020203" pitchFamily="34" charset="0"/>
              </a:defRPr>
            </a:lvl1pPr>
          </a:lstStyle>
          <a:p>
            <a:r>
              <a:rPr lang="en-IN" sz="2800" dirty="0">
                <a:latin typeface="Metropolis" panose="00000500000000000000"/>
                <a:sym typeface="Be Vietnam Pro Black"/>
              </a:rPr>
              <a:t>Objectives</a:t>
            </a:r>
            <a:endParaRPr lang="en-IN" dirty="0">
              <a:latin typeface="Metropolis" panose="00000500000000000000"/>
            </a:endParaRPr>
          </a:p>
        </p:txBody>
      </p:sp>
      <p:sp>
        <p:nvSpPr>
          <p:cNvPr id="4" name="TextBox 3">
            <a:extLst>
              <a:ext uri="{FF2B5EF4-FFF2-40B4-BE49-F238E27FC236}">
                <a16:creationId xmlns:a16="http://schemas.microsoft.com/office/drawing/2014/main" id="{95547048-F4AE-E47D-7059-9C4736D62E0E}"/>
              </a:ext>
            </a:extLst>
          </p:cNvPr>
          <p:cNvSpPr txBox="1"/>
          <p:nvPr/>
        </p:nvSpPr>
        <p:spPr>
          <a:xfrm>
            <a:off x="0" y="160672"/>
            <a:ext cx="12192000" cy="769441"/>
          </a:xfrm>
          <a:prstGeom prst="rect">
            <a:avLst/>
          </a:prstGeom>
          <a:noFill/>
        </p:spPr>
        <p:txBody>
          <a:bodyPr wrap="square" rtlCol="0">
            <a:spAutoFit/>
          </a:bodyPr>
          <a:lstStyle>
            <a:defPPr>
              <a:defRPr lang="en-US"/>
            </a:defPPr>
            <a:lvl1pPr>
              <a:defRPr sz="2800" b="1">
                <a:solidFill>
                  <a:srgbClr val="C00000"/>
                </a:solidFill>
                <a:latin typeface="Bahnschrift" panose="020B0502040204020203" pitchFamily="34" charset="0"/>
              </a:defRPr>
            </a:lvl1pPr>
          </a:lstStyle>
          <a:p>
            <a:pPr algn="ctr"/>
            <a:r>
              <a:rPr lang="en-IN" sz="4400" dirty="0">
                <a:solidFill>
                  <a:schemeClr val="accent2"/>
                </a:solidFill>
                <a:latin typeface="Metropolis" panose="00000500000000000000"/>
              </a:rPr>
              <a:t>Contents</a:t>
            </a:r>
            <a:endParaRPr lang="en-IN" sz="4000" dirty="0">
              <a:solidFill>
                <a:schemeClr val="accent2"/>
              </a:solidFill>
              <a:latin typeface="Metropolis" panose="00000500000000000000"/>
            </a:endParaRPr>
          </a:p>
        </p:txBody>
      </p:sp>
      <p:pic>
        <p:nvPicPr>
          <p:cNvPr id="15" name="Graphic 14" descr="Presentation with bar chart RTL">
            <a:extLst>
              <a:ext uri="{FF2B5EF4-FFF2-40B4-BE49-F238E27FC236}">
                <a16:creationId xmlns:a16="http://schemas.microsoft.com/office/drawing/2014/main" id="{C51EC647-FA24-5E77-3B38-FFF8E4E4A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58887" y="2842922"/>
            <a:ext cx="914400" cy="914400"/>
          </a:xfrm>
          <a:prstGeom prst="rect">
            <a:avLst/>
          </a:prstGeom>
        </p:spPr>
      </p:pic>
      <p:pic>
        <p:nvPicPr>
          <p:cNvPr id="16" name="Picture 2">
            <a:extLst>
              <a:ext uri="{FF2B5EF4-FFF2-40B4-BE49-F238E27FC236}">
                <a16:creationId xmlns:a16="http://schemas.microsoft.com/office/drawing/2014/main" id="{0AD74530-B0B7-8680-C099-6CB90CD436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8199" y="4093500"/>
            <a:ext cx="875899" cy="850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F073-93D7-71DF-E206-1FE46692BB19}"/>
              </a:ext>
            </a:extLst>
          </p:cNvPr>
          <p:cNvSpPr>
            <a:spLocks noGrp="1"/>
          </p:cNvSpPr>
          <p:nvPr>
            <p:ph type="title"/>
          </p:nvPr>
        </p:nvSpPr>
        <p:spPr>
          <a:xfrm>
            <a:off x="914401" y="300475"/>
            <a:ext cx="9914859" cy="625657"/>
          </a:xfrm>
        </p:spPr>
        <p:txBody>
          <a:bodyPr>
            <a:noAutofit/>
          </a:bodyPr>
          <a:lstStyle/>
          <a:p>
            <a:pPr algn="ctr"/>
            <a:r>
              <a:rPr lang="en-IN" sz="4400" b="1" dirty="0">
                <a:latin typeface="Metropolis" panose="00000800000000000000" pitchFamily="50" charset="0"/>
              </a:rPr>
              <a:t>Objectives</a:t>
            </a:r>
            <a:endParaRPr lang="en-IN" b="1" dirty="0">
              <a:latin typeface="Metropolis" panose="00000800000000000000" pitchFamily="50" charset="0"/>
            </a:endParaRPr>
          </a:p>
        </p:txBody>
      </p:sp>
      <p:sp>
        <p:nvSpPr>
          <p:cNvPr id="3" name="Content Placeholder 2">
            <a:extLst>
              <a:ext uri="{FF2B5EF4-FFF2-40B4-BE49-F238E27FC236}">
                <a16:creationId xmlns:a16="http://schemas.microsoft.com/office/drawing/2014/main" id="{F1CC7E67-5D00-880A-404A-3E999329A4B7}"/>
              </a:ext>
            </a:extLst>
          </p:cNvPr>
          <p:cNvSpPr>
            <a:spLocks noGrp="1"/>
          </p:cNvSpPr>
          <p:nvPr>
            <p:ph idx="1"/>
          </p:nvPr>
        </p:nvSpPr>
        <p:spPr>
          <a:xfrm>
            <a:off x="914400" y="1223682"/>
            <a:ext cx="9914860" cy="5051990"/>
          </a:xfrm>
        </p:spPr>
        <p:txBody>
          <a:bodyPr vert="horz" lIns="91440" tIns="45720" rIns="91440" bIns="45720" rtlCol="0">
            <a:noAutofit/>
          </a:bodyPr>
          <a:lstStyle/>
          <a:p>
            <a:pPr algn="just">
              <a:lnSpc>
                <a:spcPct val="100000"/>
              </a:lnSpc>
              <a:buClr>
                <a:srgbClr val="FF0000"/>
              </a:buClr>
            </a:pPr>
            <a:r>
              <a:rPr lang="en-US" sz="1400" dirty="0">
                <a:solidFill>
                  <a:schemeClr val="tx1"/>
                </a:solidFill>
                <a:latin typeface="Metropolis" panose="00000800000000000000"/>
                <a:ea typeface="Calibri" panose="020F0502020204030204" pitchFamily="34" charset="0"/>
                <a:cs typeface="Calibri" panose="020F0502020204030204" pitchFamily="34" charset="0"/>
              </a:rPr>
              <a:t>The following analysis focuses on Zomato sales data, examining various aspects of restaurant operations and customer engagement. The dataset includes a comprehensive range of attributes that provide insights into the performance and characteristics of restaurants listed on Zomato across different countries. Here is an overview of the key data points used in the analysis</a:t>
            </a:r>
          </a:p>
          <a:p>
            <a:pPr marL="0" indent="0" algn="just">
              <a:lnSpc>
                <a:spcPct val="100000"/>
              </a:lnSpc>
              <a:buClr>
                <a:srgbClr val="FF0000"/>
              </a:buClr>
              <a:buNone/>
            </a:pPr>
            <a:endParaRPr lang="en-US" sz="1400" dirty="0">
              <a:solidFill>
                <a:schemeClr val="tx1"/>
              </a:solidFill>
              <a:latin typeface="Metropolis" panose="00000800000000000000"/>
              <a:ea typeface="Calibri" panose="020F0502020204030204" pitchFamily="34" charset="0"/>
              <a:cs typeface="Calibri" panose="020F0502020204030204" pitchFamily="34" charset="0"/>
            </a:endParaRPr>
          </a:p>
          <a:p>
            <a:pPr lvl="1" algn="just">
              <a:lnSpc>
                <a:spcPct val="100000"/>
              </a:lnSpc>
            </a:pPr>
            <a:r>
              <a:rPr lang="en-US" sz="1400" dirty="0">
                <a:solidFill>
                  <a:schemeClr val="tx1"/>
                </a:solidFill>
                <a:latin typeface="Metropolis" panose="00000800000000000000"/>
              </a:rPr>
              <a:t>Restaurant ID: A unique identifier for each restaurant.</a:t>
            </a:r>
          </a:p>
          <a:p>
            <a:pPr lvl="1" algn="just">
              <a:lnSpc>
                <a:spcPct val="100000"/>
              </a:lnSpc>
            </a:pPr>
            <a:r>
              <a:rPr lang="en-US" sz="1400" dirty="0">
                <a:solidFill>
                  <a:schemeClr val="tx1"/>
                </a:solidFill>
                <a:latin typeface="Metropolis" panose="00000800000000000000"/>
              </a:rPr>
              <a:t>Restaurant Name: The name of the restaurant. </a:t>
            </a:r>
          </a:p>
          <a:p>
            <a:pPr lvl="1" algn="just">
              <a:lnSpc>
                <a:spcPct val="100000"/>
              </a:lnSpc>
            </a:pPr>
            <a:r>
              <a:rPr lang="en-US" sz="1400" dirty="0">
                <a:solidFill>
                  <a:schemeClr val="tx1"/>
                </a:solidFill>
                <a:latin typeface="Metropolis" panose="00000800000000000000"/>
              </a:rPr>
              <a:t>Country Code: A numeric code representing the country where the restaurant is located. </a:t>
            </a:r>
          </a:p>
          <a:p>
            <a:pPr lvl="1" algn="just">
              <a:lnSpc>
                <a:spcPct val="100000"/>
              </a:lnSpc>
            </a:pPr>
            <a:r>
              <a:rPr lang="en-US" sz="1400" dirty="0">
                <a:solidFill>
                  <a:schemeClr val="tx1"/>
                </a:solidFill>
                <a:latin typeface="Metropolis" panose="00000800000000000000"/>
              </a:rPr>
              <a:t>Country name: The name of the country where the restaurant operates. </a:t>
            </a:r>
          </a:p>
          <a:p>
            <a:pPr lvl="1" algn="just">
              <a:lnSpc>
                <a:spcPct val="100000"/>
              </a:lnSpc>
            </a:pPr>
            <a:r>
              <a:rPr lang="en-US" sz="1400" dirty="0">
                <a:solidFill>
                  <a:schemeClr val="tx1"/>
                </a:solidFill>
                <a:latin typeface="Metropolis" panose="00000800000000000000"/>
              </a:rPr>
              <a:t>City: The city in which the restaurant is situated. </a:t>
            </a:r>
          </a:p>
          <a:p>
            <a:pPr lvl="1" algn="just">
              <a:lnSpc>
                <a:spcPct val="100000"/>
              </a:lnSpc>
            </a:pPr>
            <a:r>
              <a:rPr lang="en-US" sz="1400" dirty="0">
                <a:solidFill>
                  <a:schemeClr val="tx1"/>
                </a:solidFill>
                <a:latin typeface="Metropolis" panose="00000800000000000000"/>
              </a:rPr>
              <a:t>Locality: The specific locality or neighborhood of the restaurant.</a:t>
            </a:r>
          </a:p>
          <a:p>
            <a:pPr lvl="1" algn="just">
              <a:lnSpc>
                <a:spcPct val="100000"/>
              </a:lnSpc>
            </a:pPr>
            <a:r>
              <a:rPr lang="en-US" sz="1400" dirty="0">
                <a:solidFill>
                  <a:schemeClr val="tx1"/>
                </a:solidFill>
                <a:latin typeface="Metropolis" panose="00000800000000000000"/>
              </a:rPr>
              <a:t>Price Bucket Range: The categorized range of prices. </a:t>
            </a:r>
          </a:p>
          <a:p>
            <a:pPr lvl="1" algn="just">
              <a:lnSpc>
                <a:spcPct val="100000"/>
              </a:lnSpc>
            </a:pPr>
            <a:r>
              <a:rPr lang="en-US" sz="1400" dirty="0">
                <a:solidFill>
                  <a:schemeClr val="tx1"/>
                </a:solidFill>
                <a:latin typeface="Metropolis" panose="00000800000000000000"/>
              </a:rPr>
              <a:t>Rating Range: The categorized range of ratings. </a:t>
            </a:r>
          </a:p>
          <a:p>
            <a:pPr lvl="1" algn="just">
              <a:lnSpc>
                <a:spcPct val="100000"/>
              </a:lnSpc>
            </a:pPr>
            <a:r>
              <a:rPr lang="en-US" sz="1400" dirty="0">
                <a:solidFill>
                  <a:schemeClr val="tx1"/>
                </a:solidFill>
                <a:latin typeface="Metropolis" panose="00000800000000000000"/>
              </a:rPr>
              <a:t>Rating Range Status: The status associated with the rating range.</a:t>
            </a:r>
          </a:p>
          <a:p>
            <a:pPr marL="457200" lvl="1" indent="0" algn="just">
              <a:lnSpc>
                <a:spcPct val="100000"/>
              </a:lnSpc>
              <a:buNone/>
            </a:pPr>
            <a:endParaRPr lang="en-US" sz="1400" dirty="0">
              <a:solidFill>
                <a:schemeClr val="tx1"/>
              </a:solidFill>
              <a:latin typeface="Metropolis" panose="00000800000000000000"/>
            </a:endParaRPr>
          </a:p>
          <a:p>
            <a:pPr algn="just">
              <a:lnSpc>
                <a:spcPct val="100000"/>
              </a:lnSpc>
              <a:buClr>
                <a:srgbClr val="FF0000"/>
              </a:buClr>
            </a:pPr>
            <a:r>
              <a:rPr lang="en-US" sz="1400" dirty="0">
                <a:solidFill>
                  <a:schemeClr val="tx1"/>
                </a:solidFill>
                <a:latin typeface="Metropolis" panose="00000800000000000000"/>
                <a:ea typeface="Calibri" panose="020F0502020204030204" pitchFamily="34" charset="0"/>
                <a:cs typeface="Calibri" panose="020F0502020204030204" pitchFamily="34" charset="0"/>
              </a:rPr>
              <a:t>This dataset allows for a detailed exploration of various factors that influence restaurant performance, customer preferences, and market trends within the Zomato platform. By analyzing these attributes, we can uncover patterns and insights that help understand the dynamics of the food and beverage industry across different regions and time periods</a:t>
            </a:r>
          </a:p>
        </p:txBody>
      </p:sp>
    </p:spTree>
    <p:extLst>
      <p:ext uri="{BB962C8B-B14F-4D97-AF65-F5344CB8AC3E}">
        <p14:creationId xmlns:p14="http://schemas.microsoft.com/office/powerpoint/2010/main" val="130671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F073-93D7-71DF-E206-1FE46692BB19}"/>
              </a:ext>
            </a:extLst>
          </p:cNvPr>
          <p:cNvSpPr>
            <a:spLocks noGrp="1"/>
          </p:cNvSpPr>
          <p:nvPr>
            <p:ph type="title"/>
          </p:nvPr>
        </p:nvSpPr>
        <p:spPr>
          <a:xfrm>
            <a:off x="914401" y="1"/>
            <a:ext cx="9914859" cy="926132"/>
          </a:xfrm>
        </p:spPr>
        <p:txBody>
          <a:bodyPr>
            <a:noAutofit/>
          </a:bodyPr>
          <a:lstStyle/>
          <a:p>
            <a:pPr algn="ctr"/>
            <a:r>
              <a:rPr lang="en-IN" sz="4400" b="1" dirty="0">
                <a:latin typeface="Metropolis" panose="00000800000000000000" pitchFamily="50" charset="0"/>
              </a:rPr>
              <a:t>Tools Used</a:t>
            </a:r>
          </a:p>
        </p:txBody>
      </p:sp>
      <p:grpSp>
        <p:nvGrpSpPr>
          <p:cNvPr id="3" name="object 2">
            <a:extLst>
              <a:ext uri="{FF2B5EF4-FFF2-40B4-BE49-F238E27FC236}">
                <a16:creationId xmlns:a16="http://schemas.microsoft.com/office/drawing/2014/main" id="{FF4BB11F-7DF8-DDCF-9B50-5F18233E58BC}"/>
              </a:ext>
            </a:extLst>
          </p:cNvPr>
          <p:cNvGrpSpPr/>
          <p:nvPr/>
        </p:nvGrpSpPr>
        <p:grpSpPr>
          <a:xfrm>
            <a:off x="231167" y="1248967"/>
            <a:ext cx="11465560" cy="1118870"/>
            <a:chOff x="413004" y="1318260"/>
            <a:chExt cx="11465560" cy="1118870"/>
          </a:xfrm>
        </p:grpSpPr>
        <p:sp>
          <p:nvSpPr>
            <p:cNvPr id="4" name="object 3">
              <a:extLst>
                <a:ext uri="{FF2B5EF4-FFF2-40B4-BE49-F238E27FC236}">
                  <a16:creationId xmlns:a16="http://schemas.microsoft.com/office/drawing/2014/main" id="{B3389550-824D-04F5-200A-DE172C5E6476}"/>
                </a:ext>
              </a:extLst>
            </p:cNvPr>
            <p:cNvSpPr/>
            <p:nvPr/>
          </p:nvSpPr>
          <p:spPr>
            <a:xfrm>
              <a:off x="899159" y="1351788"/>
              <a:ext cx="10972800" cy="1079500"/>
            </a:xfrm>
            <a:custGeom>
              <a:avLst/>
              <a:gdLst/>
              <a:ahLst/>
              <a:cxnLst/>
              <a:rect l="l" t="t" r="r" b="b"/>
              <a:pathLst>
                <a:path w="10972800" h="1079500">
                  <a:moveTo>
                    <a:pt x="10972800" y="0"/>
                  </a:moveTo>
                  <a:lnTo>
                    <a:pt x="539496" y="0"/>
                  </a:lnTo>
                  <a:lnTo>
                    <a:pt x="0" y="539496"/>
                  </a:lnTo>
                  <a:lnTo>
                    <a:pt x="539496" y="1078991"/>
                  </a:lnTo>
                  <a:lnTo>
                    <a:pt x="10972800" y="1078991"/>
                  </a:lnTo>
                  <a:lnTo>
                    <a:pt x="10972800" y="0"/>
                  </a:lnTo>
                  <a:close/>
                </a:path>
              </a:pathLst>
            </a:custGeom>
            <a:solidFill>
              <a:srgbClr val="8BE686"/>
            </a:solidFill>
            <a:ln w="38100">
              <a:solidFill>
                <a:srgbClr val="009900"/>
              </a:solidFill>
            </a:ln>
          </p:spPr>
          <p:txBody>
            <a:bodyPr wrap="square" lIns="0" tIns="0" rIns="0" bIns="0" rtlCol="0"/>
            <a:lstStyle/>
            <a:p>
              <a:endParaRPr dirty="0"/>
            </a:p>
          </p:txBody>
        </p:sp>
        <p:sp>
          <p:nvSpPr>
            <p:cNvPr id="5" name="object 4">
              <a:extLst>
                <a:ext uri="{FF2B5EF4-FFF2-40B4-BE49-F238E27FC236}">
                  <a16:creationId xmlns:a16="http://schemas.microsoft.com/office/drawing/2014/main" id="{46B72E2C-5E03-F815-916E-1B75C86C3B89}"/>
                </a:ext>
              </a:extLst>
            </p:cNvPr>
            <p:cNvSpPr/>
            <p:nvPr/>
          </p:nvSpPr>
          <p:spPr>
            <a:xfrm>
              <a:off x="899159" y="1351788"/>
              <a:ext cx="10972800" cy="1079500"/>
            </a:xfrm>
            <a:custGeom>
              <a:avLst/>
              <a:gdLst/>
              <a:ahLst/>
              <a:cxnLst/>
              <a:rect l="l" t="t" r="r" b="b"/>
              <a:pathLst>
                <a:path w="10972800" h="1079500">
                  <a:moveTo>
                    <a:pt x="10972800" y="1078991"/>
                  </a:moveTo>
                  <a:lnTo>
                    <a:pt x="539496" y="1078991"/>
                  </a:lnTo>
                  <a:lnTo>
                    <a:pt x="0" y="539496"/>
                  </a:lnTo>
                  <a:lnTo>
                    <a:pt x="539496" y="0"/>
                  </a:lnTo>
                  <a:lnTo>
                    <a:pt x="10972800" y="0"/>
                  </a:lnTo>
                  <a:lnTo>
                    <a:pt x="10972800" y="1078991"/>
                  </a:lnTo>
                  <a:close/>
                </a:path>
              </a:pathLst>
            </a:custGeom>
            <a:ln w="12191">
              <a:solidFill>
                <a:srgbClr val="009900"/>
              </a:solidFill>
            </a:ln>
          </p:spPr>
          <p:txBody>
            <a:bodyPr wrap="square" lIns="0" tIns="0" rIns="0" bIns="0" rtlCol="0"/>
            <a:lstStyle/>
            <a:p>
              <a:endParaRPr/>
            </a:p>
          </p:txBody>
        </p:sp>
        <p:pic>
          <p:nvPicPr>
            <p:cNvPr id="9" name="object 5">
              <a:extLst>
                <a:ext uri="{FF2B5EF4-FFF2-40B4-BE49-F238E27FC236}">
                  <a16:creationId xmlns:a16="http://schemas.microsoft.com/office/drawing/2014/main" id="{D095CFB7-4B4F-E84A-1EE8-CD24F248504D}"/>
                </a:ext>
              </a:extLst>
            </p:cNvPr>
            <p:cNvPicPr/>
            <p:nvPr/>
          </p:nvPicPr>
          <p:blipFill>
            <a:blip r:embed="rId2" cstate="print"/>
            <a:stretch>
              <a:fillRect/>
            </a:stretch>
          </p:blipFill>
          <p:spPr>
            <a:xfrm>
              <a:off x="419100" y="1324356"/>
              <a:ext cx="1080516" cy="1080515"/>
            </a:xfrm>
            <a:prstGeom prst="rect">
              <a:avLst/>
            </a:prstGeom>
            <a:ln>
              <a:noFill/>
            </a:ln>
          </p:spPr>
        </p:pic>
        <p:sp>
          <p:nvSpPr>
            <p:cNvPr id="19" name="object 6">
              <a:extLst>
                <a:ext uri="{FF2B5EF4-FFF2-40B4-BE49-F238E27FC236}">
                  <a16:creationId xmlns:a16="http://schemas.microsoft.com/office/drawing/2014/main" id="{69298738-C4F5-EB54-32E1-2E13B0AADB27}"/>
                </a:ext>
              </a:extLst>
            </p:cNvPr>
            <p:cNvSpPr/>
            <p:nvPr/>
          </p:nvSpPr>
          <p:spPr>
            <a:xfrm>
              <a:off x="419100" y="1324356"/>
              <a:ext cx="1080770" cy="1080770"/>
            </a:xfrm>
            <a:custGeom>
              <a:avLst/>
              <a:gdLst/>
              <a:ahLst/>
              <a:cxnLst/>
              <a:rect l="l" t="t" r="r" b="b"/>
              <a:pathLst>
                <a:path w="1080770" h="1080770">
                  <a:moveTo>
                    <a:pt x="0" y="540258"/>
                  </a:moveTo>
                  <a:lnTo>
                    <a:pt x="2207" y="491091"/>
                  </a:lnTo>
                  <a:lnTo>
                    <a:pt x="8704" y="443159"/>
                  </a:lnTo>
                  <a:lnTo>
                    <a:pt x="19298" y="396654"/>
                  </a:lnTo>
                  <a:lnTo>
                    <a:pt x="33800" y="351765"/>
                  </a:lnTo>
                  <a:lnTo>
                    <a:pt x="52018" y="308685"/>
                  </a:lnTo>
                  <a:lnTo>
                    <a:pt x="73761" y="267603"/>
                  </a:lnTo>
                  <a:lnTo>
                    <a:pt x="98840" y="228710"/>
                  </a:lnTo>
                  <a:lnTo>
                    <a:pt x="127062" y="192198"/>
                  </a:lnTo>
                  <a:lnTo>
                    <a:pt x="158238" y="158257"/>
                  </a:lnTo>
                  <a:lnTo>
                    <a:pt x="192177" y="127079"/>
                  </a:lnTo>
                  <a:lnTo>
                    <a:pt x="228688" y="98854"/>
                  </a:lnTo>
                  <a:lnTo>
                    <a:pt x="267580" y="73772"/>
                  </a:lnTo>
                  <a:lnTo>
                    <a:pt x="308663" y="52026"/>
                  </a:lnTo>
                  <a:lnTo>
                    <a:pt x="351745" y="33806"/>
                  </a:lnTo>
                  <a:lnTo>
                    <a:pt x="396636" y="19302"/>
                  </a:lnTo>
                  <a:lnTo>
                    <a:pt x="443146" y="8706"/>
                  </a:lnTo>
                  <a:lnTo>
                    <a:pt x="491083" y="2208"/>
                  </a:lnTo>
                  <a:lnTo>
                    <a:pt x="540258" y="0"/>
                  </a:lnTo>
                  <a:lnTo>
                    <a:pt x="589432" y="2208"/>
                  </a:lnTo>
                  <a:lnTo>
                    <a:pt x="637369" y="8706"/>
                  </a:lnTo>
                  <a:lnTo>
                    <a:pt x="683879" y="19302"/>
                  </a:lnTo>
                  <a:lnTo>
                    <a:pt x="728770" y="33806"/>
                  </a:lnTo>
                  <a:lnTo>
                    <a:pt x="771852" y="52026"/>
                  </a:lnTo>
                  <a:lnTo>
                    <a:pt x="812935" y="73772"/>
                  </a:lnTo>
                  <a:lnTo>
                    <a:pt x="851827" y="98854"/>
                  </a:lnTo>
                  <a:lnTo>
                    <a:pt x="888338" y="127079"/>
                  </a:lnTo>
                  <a:lnTo>
                    <a:pt x="922277" y="158257"/>
                  </a:lnTo>
                  <a:lnTo>
                    <a:pt x="953453" y="192198"/>
                  </a:lnTo>
                  <a:lnTo>
                    <a:pt x="981675" y="228710"/>
                  </a:lnTo>
                  <a:lnTo>
                    <a:pt x="1006754" y="267603"/>
                  </a:lnTo>
                  <a:lnTo>
                    <a:pt x="1028497" y="308685"/>
                  </a:lnTo>
                  <a:lnTo>
                    <a:pt x="1046715" y="351765"/>
                  </a:lnTo>
                  <a:lnTo>
                    <a:pt x="1061217" y="396654"/>
                  </a:lnTo>
                  <a:lnTo>
                    <a:pt x="1071811" y="443159"/>
                  </a:lnTo>
                  <a:lnTo>
                    <a:pt x="1078308" y="491091"/>
                  </a:lnTo>
                  <a:lnTo>
                    <a:pt x="1080516" y="540258"/>
                  </a:lnTo>
                  <a:lnTo>
                    <a:pt x="1078308" y="589424"/>
                  </a:lnTo>
                  <a:lnTo>
                    <a:pt x="1071811" y="637356"/>
                  </a:lnTo>
                  <a:lnTo>
                    <a:pt x="1061217" y="683861"/>
                  </a:lnTo>
                  <a:lnTo>
                    <a:pt x="1046715" y="728750"/>
                  </a:lnTo>
                  <a:lnTo>
                    <a:pt x="1028497" y="771830"/>
                  </a:lnTo>
                  <a:lnTo>
                    <a:pt x="1006754" y="812912"/>
                  </a:lnTo>
                  <a:lnTo>
                    <a:pt x="981675" y="851805"/>
                  </a:lnTo>
                  <a:lnTo>
                    <a:pt x="953453" y="888317"/>
                  </a:lnTo>
                  <a:lnTo>
                    <a:pt x="922277" y="922258"/>
                  </a:lnTo>
                  <a:lnTo>
                    <a:pt x="888338" y="953436"/>
                  </a:lnTo>
                  <a:lnTo>
                    <a:pt x="851827" y="981661"/>
                  </a:lnTo>
                  <a:lnTo>
                    <a:pt x="812935" y="1006743"/>
                  </a:lnTo>
                  <a:lnTo>
                    <a:pt x="771852" y="1028489"/>
                  </a:lnTo>
                  <a:lnTo>
                    <a:pt x="728770" y="1046709"/>
                  </a:lnTo>
                  <a:lnTo>
                    <a:pt x="683879" y="1061213"/>
                  </a:lnTo>
                  <a:lnTo>
                    <a:pt x="637369" y="1071809"/>
                  </a:lnTo>
                  <a:lnTo>
                    <a:pt x="589432" y="1078307"/>
                  </a:lnTo>
                  <a:lnTo>
                    <a:pt x="540258" y="1080516"/>
                  </a:lnTo>
                  <a:lnTo>
                    <a:pt x="491083" y="1078307"/>
                  </a:lnTo>
                  <a:lnTo>
                    <a:pt x="443146" y="1071809"/>
                  </a:lnTo>
                  <a:lnTo>
                    <a:pt x="396636" y="1061213"/>
                  </a:lnTo>
                  <a:lnTo>
                    <a:pt x="351745" y="1046709"/>
                  </a:lnTo>
                  <a:lnTo>
                    <a:pt x="308663" y="1028489"/>
                  </a:lnTo>
                  <a:lnTo>
                    <a:pt x="267580" y="1006743"/>
                  </a:lnTo>
                  <a:lnTo>
                    <a:pt x="228688" y="981661"/>
                  </a:lnTo>
                  <a:lnTo>
                    <a:pt x="192177" y="953436"/>
                  </a:lnTo>
                  <a:lnTo>
                    <a:pt x="158238" y="922258"/>
                  </a:lnTo>
                  <a:lnTo>
                    <a:pt x="127062" y="888317"/>
                  </a:lnTo>
                  <a:lnTo>
                    <a:pt x="98840" y="851805"/>
                  </a:lnTo>
                  <a:lnTo>
                    <a:pt x="73761" y="812912"/>
                  </a:lnTo>
                  <a:lnTo>
                    <a:pt x="52018" y="771830"/>
                  </a:lnTo>
                  <a:lnTo>
                    <a:pt x="33800" y="728750"/>
                  </a:lnTo>
                  <a:lnTo>
                    <a:pt x="19298" y="683861"/>
                  </a:lnTo>
                  <a:lnTo>
                    <a:pt x="8704" y="637356"/>
                  </a:lnTo>
                  <a:lnTo>
                    <a:pt x="2207" y="589424"/>
                  </a:lnTo>
                  <a:lnTo>
                    <a:pt x="0" y="540258"/>
                  </a:lnTo>
                  <a:close/>
                </a:path>
              </a:pathLst>
            </a:custGeom>
            <a:ln w="12192">
              <a:solidFill>
                <a:srgbClr val="009900"/>
              </a:solidFill>
            </a:ln>
          </p:spPr>
          <p:txBody>
            <a:bodyPr wrap="square" lIns="0" tIns="0" rIns="0" bIns="0" rtlCol="0"/>
            <a:lstStyle/>
            <a:p>
              <a:endParaRPr/>
            </a:p>
          </p:txBody>
        </p:sp>
      </p:grpSp>
      <p:grpSp>
        <p:nvGrpSpPr>
          <p:cNvPr id="21" name="object 7">
            <a:extLst>
              <a:ext uri="{FF2B5EF4-FFF2-40B4-BE49-F238E27FC236}">
                <a16:creationId xmlns:a16="http://schemas.microsoft.com/office/drawing/2014/main" id="{AADBEEB5-0AC5-209D-E6CC-61E7B381CDAA}"/>
              </a:ext>
            </a:extLst>
          </p:cNvPr>
          <p:cNvGrpSpPr/>
          <p:nvPr/>
        </p:nvGrpSpPr>
        <p:grpSpPr>
          <a:xfrm>
            <a:off x="417322" y="2660190"/>
            <a:ext cx="11442319" cy="1080770"/>
            <a:chOff x="423672" y="2708147"/>
            <a:chExt cx="11442319" cy="1080770"/>
          </a:xfrm>
        </p:grpSpPr>
        <p:sp>
          <p:nvSpPr>
            <p:cNvPr id="23" name="object 8">
              <a:extLst>
                <a:ext uri="{FF2B5EF4-FFF2-40B4-BE49-F238E27FC236}">
                  <a16:creationId xmlns:a16="http://schemas.microsoft.com/office/drawing/2014/main" id="{75BD3274-8006-EE95-7E5D-7844FB71806C}"/>
                </a:ext>
              </a:extLst>
            </p:cNvPr>
            <p:cNvSpPr/>
            <p:nvPr/>
          </p:nvSpPr>
          <p:spPr>
            <a:xfrm>
              <a:off x="966216" y="2708147"/>
              <a:ext cx="10899775" cy="1080770"/>
            </a:xfrm>
            <a:custGeom>
              <a:avLst/>
              <a:gdLst/>
              <a:ahLst/>
              <a:cxnLst/>
              <a:rect l="l" t="t" r="r" b="b"/>
              <a:pathLst>
                <a:path w="10899775" h="1080770">
                  <a:moveTo>
                    <a:pt x="10899648" y="0"/>
                  </a:moveTo>
                  <a:lnTo>
                    <a:pt x="540258" y="0"/>
                  </a:lnTo>
                  <a:lnTo>
                    <a:pt x="0" y="540257"/>
                  </a:lnTo>
                  <a:lnTo>
                    <a:pt x="540258" y="1080515"/>
                  </a:lnTo>
                  <a:lnTo>
                    <a:pt x="10899648" y="1080515"/>
                  </a:lnTo>
                  <a:lnTo>
                    <a:pt x="10899648" y="0"/>
                  </a:lnTo>
                  <a:close/>
                </a:path>
              </a:pathLst>
            </a:custGeom>
            <a:solidFill>
              <a:schemeClr val="accent1">
                <a:lumMod val="40000"/>
                <a:lumOff val="60000"/>
              </a:schemeClr>
            </a:solidFill>
            <a:ln w="38100">
              <a:solidFill>
                <a:schemeClr val="accent1">
                  <a:lumMod val="75000"/>
                </a:schemeClr>
              </a:solidFill>
            </a:ln>
          </p:spPr>
          <p:txBody>
            <a:bodyPr wrap="square" lIns="0" tIns="0" rIns="0" bIns="0" rtlCol="0"/>
            <a:lstStyle/>
            <a:p>
              <a:endParaRPr/>
            </a:p>
          </p:txBody>
        </p:sp>
        <p:sp>
          <p:nvSpPr>
            <p:cNvPr id="24" name="object 9">
              <a:extLst>
                <a:ext uri="{FF2B5EF4-FFF2-40B4-BE49-F238E27FC236}">
                  <a16:creationId xmlns:a16="http://schemas.microsoft.com/office/drawing/2014/main" id="{D42B84CE-0AFB-83D3-D2AA-CCE1CE924942}"/>
                </a:ext>
              </a:extLst>
            </p:cNvPr>
            <p:cNvSpPr/>
            <p:nvPr/>
          </p:nvSpPr>
          <p:spPr>
            <a:xfrm>
              <a:off x="966216" y="2708147"/>
              <a:ext cx="10899775" cy="1080770"/>
            </a:xfrm>
            <a:custGeom>
              <a:avLst/>
              <a:gdLst/>
              <a:ahLst/>
              <a:cxnLst/>
              <a:rect l="l" t="t" r="r" b="b"/>
              <a:pathLst>
                <a:path w="10899775" h="1080770">
                  <a:moveTo>
                    <a:pt x="10899648" y="1080515"/>
                  </a:moveTo>
                  <a:lnTo>
                    <a:pt x="540258" y="1080515"/>
                  </a:lnTo>
                  <a:lnTo>
                    <a:pt x="0" y="540257"/>
                  </a:lnTo>
                  <a:lnTo>
                    <a:pt x="540258" y="0"/>
                  </a:lnTo>
                  <a:lnTo>
                    <a:pt x="10899648" y="0"/>
                  </a:lnTo>
                  <a:lnTo>
                    <a:pt x="10899648" y="1080515"/>
                  </a:lnTo>
                  <a:close/>
                </a:path>
              </a:pathLst>
            </a:custGeom>
            <a:ln w="12191">
              <a:solidFill>
                <a:schemeClr val="accent1">
                  <a:lumMod val="75000"/>
                </a:schemeClr>
              </a:solidFill>
            </a:ln>
          </p:spPr>
          <p:txBody>
            <a:bodyPr wrap="square" lIns="0" tIns="0" rIns="0" bIns="0" rtlCol="0"/>
            <a:lstStyle/>
            <a:p>
              <a:endParaRPr/>
            </a:p>
          </p:txBody>
        </p:sp>
        <p:pic>
          <p:nvPicPr>
            <p:cNvPr id="25" name="object 10">
              <a:extLst>
                <a:ext uri="{FF2B5EF4-FFF2-40B4-BE49-F238E27FC236}">
                  <a16:creationId xmlns:a16="http://schemas.microsoft.com/office/drawing/2014/main" id="{DADFB321-BC3A-35F8-50C5-6DDD4C0407F1}"/>
                </a:ext>
              </a:extLst>
            </p:cNvPr>
            <p:cNvPicPr/>
            <p:nvPr/>
          </p:nvPicPr>
          <p:blipFill>
            <a:blip r:embed="rId3" cstate="print"/>
            <a:stretch>
              <a:fillRect/>
            </a:stretch>
          </p:blipFill>
          <p:spPr>
            <a:xfrm>
              <a:off x="423672" y="2708147"/>
              <a:ext cx="1060704" cy="1080515"/>
            </a:xfrm>
            <a:prstGeom prst="rect">
              <a:avLst/>
            </a:prstGeom>
            <a:ln>
              <a:noFill/>
            </a:ln>
          </p:spPr>
        </p:pic>
        <p:sp>
          <p:nvSpPr>
            <p:cNvPr id="26" name="object 11">
              <a:extLst>
                <a:ext uri="{FF2B5EF4-FFF2-40B4-BE49-F238E27FC236}">
                  <a16:creationId xmlns:a16="http://schemas.microsoft.com/office/drawing/2014/main" id="{340F69A9-5E11-A7BA-5210-D4EBC7CC9DC2}"/>
                </a:ext>
              </a:extLst>
            </p:cNvPr>
            <p:cNvSpPr/>
            <p:nvPr/>
          </p:nvSpPr>
          <p:spPr>
            <a:xfrm>
              <a:off x="423672" y="2708147"/>
              <a:ext cx="1080770" cy="1080770"/>
            </a:xfrm>
            <a:custGeom>
              <a:avLst/>
              <a:gdLst/>
              <a:ahLst/>
              <a:cxnLst/>
              <a:rect l="l" t="t" r="r" b="b"/>
              <a:pathLst>
                <a:path w="1080770" h="1080770">
                  <a:moveTo>
                    <a:pt x="0" y="540257"/>
                  </a:moveTo>
                  <a:lnTo>
                    <a:pt x="2207" y="491091"/>
                  </a:lnTo>
                  <a:lnTo>
                    <a:pt x="8704" y="443159"/>
                  </a:lnTo>
                  <a:lnTo>
                    <a:pt x="19298" y="396654"/>
                  </a:lnTo>
                  <a:lnTo>
                    <a:pt x="33800" y="351765"/>
                  </a:lnTo>
                  <a:lnTo>
                    <a:pt x="52018" y="308685"/>
                  </a:lnTo>
                  <a:lnTo>
                    <a:pt x="73761" y="267603"/>
                  </a:lnTo>
                  <a:lnTo>
                    <a:pt x="98840" y="228710"/>
                  </a:lnTo>
                  <a:lnTo>
                    <a:pt x="127062" y="192198"/>
                  </a:lnTo>
                  <a:lnTo>
                    <a:pt x="158238" y="158257"/>
                  </a:lnTo>
                  <a:lnTo>
                    <a:pt x="192177" y="127079"/>
                  </a:lnTo>
                  <a:lnTo>
                    <a:pt x="228688" y="98854"/>
                  </a:lnTo>
                  <a:lnTo>
                    <a:pt x="267580" y="73772"/>
                  </a:lnTo>
                  <a:lnTo>
                    <a:pt x="308663" y="52026"/>
                  </a:lnTo>
                  <a:lnTo>
                    <a:pt x="351745" y="33806"/>
                  </a:lnTo>
                  <a:lnTo>
                    <a:pt x="396636" y="19302"/>
                  </a:lnTo>
                  <a:lnTo>
                    <a:pt x="443146" y="8706"/>
                  </a:lnTo>
                  <a:lnTo>
                    <a:pt x="491083" y="2208"/>
                  </a:lnTo>
                  <a:lnTo>
                    <a:pt x="540258" y="0"/>
                  </a:lnTo>
                  <a:lnTo>
                    <a:pt x="589432" y="2208"/>
                  </a:lnTo>
                  <a:lnTo>
                    <a:pt x="637369" y="8706"/>
                  </a:lnTo>
                  <a:lnTo>
                    <a:pt x="683879" y="19302"/>
                  </a:lnTo>
                  <a:lnTo>
                    <a:pt x="728770" y="33806"/>
                  </a:lnTo>
                  <a:lnTo>
                    <a:pt x="771852" y="52026"/>
                  </a:lnTo>
                  <a:lnTo>
                    <a:pt x="812935" y="73772"/>
                  </a:lnTo>
                  <a:lnTo>
                    <a:pt x="851827" y="98854"/>
                  </a:lnTo>
                  <a:lnTo>
                    <a:pt x="888338" y="127079"/>
                  </a:lnTo>
                  <a:lnTo>
                    <a:pt x="922277" y="158257"/>
                  </a:lnTo>
                  <a:lnTo>
                    <a:pt x="953453" y="192198"/>
                  </a:lnTo>
                  <a:lnTo>
                    <a:pt x="981675" y="228710"/>
                  </a:lnTo>
                  <a:lnTo>
                    <a:pt x="1006754" y="267603"/>
                  </a:lnTo>
                  <a:lnTo>
                    <a:pt x="1028497" y="308685"/>
                  </a:lnTo>
                  <a:lnTo>
                    <a:pt x="1046715" y="351765"/>
                  </a:lnTo>
                  <a:lnTo>
                    <a:pt x="1061217" y="396654"/>
                  </a:lnTo>
                  <a:lnTo>
                    <a:pt x="1071811" y="443159"/>
                  </a:lnTo>
                  <a:lnTo>
                    <a:pt x="1078308" y="491091"/>
                  </a:lnTo>
                  <a:lnTo>
                    <a:pt x="1080516" y="540257"/>
                  </a:lnTo>
                  <a:lnTo>
                    <a:pt x="1078308" y="589424"/>
                  </a:lnTo>
                  <a:lnTo>
                    <a:pt x="1071811" y="637356"/>
                  </a:lnTo>
                  <a:lnTo>
                    <a:pt x="1061217" y="683861"/>
                  </a:lnTo>
                  <a:lnTo>
                    <a:pt x="1046715" y="728750"/>
                  </a:lnTo>
                  <a:lnTo>
                    <a:pt x="1028497" y="771830"/>
                  </a:lnTo>
                  <a:lnTo>
                    <a:pt x="1006754" y="812912"/>
                  </a:lnTo>
                  <a:lnTo>
                    <a:pt x="981675" y="851805"/>
                  </a:lnTo>
                  <a:lnTo>
                    <a:pt x="953453" y="888317"/>
                  </a:lnTo>
                  <a:lnTo>
                    <a:pt x="922277" y="922258"/>
                  </a:lnTo>
                  <a:lnTo>
                    <a:pt x="888338" y="953436"/>
                  </a:lnTo>
                  <a:lnTo>
                    <a:pt x="851827" y="981661"/>
                  </a:lnTo>
                  <a:lnTo>
                    <a:pt x="812935" y="1006743"/>
                  </a:lnTo>
                  <a:lnTo>
                    <a:pt x="771852" y="1028489"/>
                  </a:lnTo>
                  <a:lnTo>
                    <a:pt x="728770" y="1046709"/>
                  </a:lnTo>
                  <a:lnTo>
                    <a:pt x="683879" y="1061213"/>
                  </a:lnTo>
                  <a:lnTo>
                    <a:pt x="637369" y="1071809"/>
                  </a:lnTo>
                  <a:lnTo>
                    <a:pt x="589432" y="1078307"/>
                  </a:lnTo>
                  <a:lnTo>
                    <a:pt x="540258" y="1080515"/>
                  </a:lnTo>
                  <a:lnTo>
                    <a:pt x="491083" y="1078307"/>
                  </a:lnTo>
                  <a:lnTo>
                    <a:pt x="443146" y="1071809"/>
                  </a:lnTo>
                  <a:lnTo>
                    <a:pt x="396636" y="1061213"/>
                  </a:lnTo>
                  <a:lnTo>
                    <a:pt x="351745" y="1046709"/>
                  </a:lnTo>
                  <a:lnTo>
                    <a:pt x="308663" y="1028489"/>
                  </a:lnTo>
                  <a:lnTo>
                    <a:pt x="267580" y="1006743"/>
                  </a:lnTo>
                  <a:lnTo>
                    <a:pt x="228688" y="981661"/>
                  </a:lnTo>
                  <a:lnTo>
                    <a:pt x="192177" y="953436"/>
                  </a:lnTo>
                  <a:lnTo>
                    <a:pt x="158238" y="922258"/>
                  </a:lnTo>
                  <a:lnTo>
                    <a:pt x="127062" y="888317"/>
                  </a:lnTo>
                  <a:lnTo>
                    <a:pt x="98840" y="851805"/>
                  </a:lnTo>
                  <a:lnTo>
                    <a:pt x="73761" y="812912"/>
                  </a:lnTo>
                  <a:lnTo>
                    <a:pt x="52018" y="771830"/>
                  </a:lnTo>
                  <a:lnTo>
                    <a:pt x="33800" y="728750"/>
                  </a:lnTo>
                  <a:lnTo>
                    <a:pt x="19298" y="683861"/>
                  </a:lnTo>
                  <a:lnTo>
                    <a:pt x="8704" y="637356"/>
                  </a:lnTo>
                  <a:lnTo>
                    <a:pt x="2207" y="589424"/>
                  </a:lnTo>
                  <a:lnTo>
                    <a:pt x="0" y="540257"/>
                  </a:lnTo>
                  <a:close/>
                </a:path>
              </a:pathLst>
            </a:custGeom>
            <a:ln w="12192">
              <a:solidFill>
                <a:schemeClr val="accent1">
                  <a:lumMod val="75000"/>
                </a:schemeClr>
              </a:solidFill>
            </a:ln>
          </p:spPr>
          <p:txBody>
            <a:bodyPr wrap="square" lIns="0" tIns="0" rIns="0" bIns="0" rtlCol="0"/>
            <a:lstStyle/>
            <a:p>
              <a:endParaRPr/>
            </a:p>
          </p:txBody>
        </p:sp>
      </p:grpSp>
      <p:grpSp>
        <p:nvGrpSpPr>
          <p:cNvPr id="27" name="object 12">
            <a:extLst>
              <a:ext uri="{FF2B5EF4-FFF2-40B4-BE49-F238E27FC236}">
                <a16:creationId xmlns:a16="http://schemas.microsoft.com/office/drawing/2014/main" id="{99563950-93D9-D7D5-7DCE-8B75F8FC22A5}"/>
              </a:ext>
            </a:extLst>
          </p:cNvPr>
          <p:cNvGrpSpPr/>
          <p:nvPr/>
        </p:nvGrpSpPr>
        <p:grpSpPr>
          <a:xfrm>
            <a:off x="237263" y="4112511"/>
            <a:ext cx="11478895" cy="1152525"/>
            <a:chOff x="399288" y="4105655"/>
            <a:chExt cx="11478895" cy="1152525"/>
          </a:xfrm>
        </p:grpSpPr>
        <p:sp>
          <p:nvSpPr>
            <p:cNvPr id="28" name="object 13">
              <a:extLst>
                <a:ext uri="{FF2B5EF4-FFF2-40B4-BE49-F238E27FC236}">
                  <a16:creationId xmlns:a16="http://schemas.microsoft.com/office/drawing/2014/main" id="{DE381EEE-6DE2-1F2A-4DCB-1A7A43D4B091}"/>
                </a:ext>
              </a:extLst>
            </p:cNvPr>
            <p:cNvSpPr/>
            <p:nvPr/>
          </p:nvSpPr>
          <p:spPr>
            <a:xfrm>
              <a:off x="960120" y="4111751"/>
              <a:ext cx="10911840" cy="1079500"/>
            </a:xfrm>
            <a:custGeom>
              <a:avLst/>
              <a:gdLst/>
              <a:ahLst/>
              <a:cxnLst/>
              <a:rect l="l" t="t" r="r" b="b"/>
              <a:pathLst>
                <a:path w="10911840" h="1079500">
                  <a:moveTo>
                    <a:pt x="10911840" y="0"/>
                  </a:moveTo>
                  <a:lnTo>
                    <a:pt x="539496" y="0"/>
                  </a:lnTo>
                  <a:lnTo>
                    <a:pt x="0" y="539496"/>
                  </a:lnTo>
                  <a:lnTo>
                    <a:pt x="539496" y="1078992"/>
                  </a:lnTo>
                  <a:lnTo>
                    <a:pt x="10911840" y="1078992"/>
                  </a:lnTo>
                  <a:lnTo>
                    <a:pt x="10911840" y="0"/>
                  </a:lnTo>
                  <a:close/>
                </a:path>
              </a:pathLst>
            </a:custGeom>
            <a:solidFill>
              <a:schemeClr val="accent6">
                <a:lumMod val="40000"/>
                <a:lumOff val="60000"/>
              </a:schemeClr>
            </a:solidFill>
            <a:ln w="38100">
              <a:solidFill>
                <a:schemeClr val="accent5">
                  <a:lumMod val="50000"/>
                </a:schemeClr>
              </a:solidFill>
            </a:ln>
          </p:spPr>
          <p:txBody>
            <a:bodyPr wrap="square" lIns="0" tIns="0" rIns="0" bIns="0" rtlCol="0"/>
            <a:lstStyle/>
            <a:p>
              <a:endParaRPr dirty="0"/>
            </a:p>
          </p:txBody>
        </p:sp>
        <p:sp>
          <p:nvSpPr>
            <p:cNvPr id="29" name="object 14">
              <a:extLst>
                <a:ext uri="{FF2B5EF4-FFF2-40B4-BE49-F238E27FC236}">
                  <a16:creationId xmlns:a16="http://schemas.microsoft.com/office/drawing/2014/main" id="{6DC9CE71-563D-0EFC-C125-1C0C6D28CC48}"/>
                </a:ext>
              </a:extLst>
            </p:cNvPr>
            <p:cNvSpPr/>
            <p:nvPr/>
          </p:nvSpPr>
          <p:spPr>
            <a:xfrm>
              <a:off x="960120" y="4111751"/>
              <a:ext cx="10911840" cy="1079500"/>
            </a:xfrm>
            <a:custGeom>
              <a:avLst/>
              <a:gdLst/>
              <a:ahLst/>
              <a:cxnLst/>
              <a:rect l="l" t="t" r="r" b="b"/>
              <a:pathLst>
                <a:path w="10911840" h="1079500">
                  <a:moveTo>
                    <a:pt x="10911840" y="1078992"/>
                  </a:moveTo>
                  <a:lnTo>
                    <a:pt x="539496" y="1078992"/>
                  </a:lnTo>
                  <a:lnTo>
                    <a:pt x="0" y="539496"/>
                  </a:lnTo>
                  <a:lnTo>
                    <a:pt x="539496" y="0"/>
                  </a:lnTo>
                  <a:lnTo>
                    <a:pt x="10911840" y="0"/>
                  </a:lnTo>
                  <a:lnTo>
                    <a:pt x="10911840" y="1078992"/>
                  </a:lnTo>
                  <a:close/>
                </a:path>
              </a:pathLst>
            </a:custGeom>
            <a:ln w="38100">
              <a:solidFill>
                <a:schemeClr val="accent5">
                  <a:lumMod val="50000"/>
                </a:schemeClr>
              </a:solidFill>
            </a:ln>
          </p:spPr>
          <p:txBody>
            <a:bodyPr wrap="square" lIns="0" tIns="0" rIns="0" bIns="0" rtlCol="0"/>
            <a:lstStyle/>
            <a:p>
              <a:endParaRPr/>
            </a:p>
          </p:txBody>
        </p:sp>
        <p:pic>
          <p:nvPicPr>
            <p:cNvPr id="30" name="object 15">
              <a:extLst>
                <a:ext uri="{FF2B5EF4-FFF2-40B4-BE49-F238E27FC236}">
                  <a16:creationId xmlns:a16="http://schemas.microsoft.com/office/drawing/2014/main" id="{C6E07B2F-807C-D338-9E06-098A2D61D766}"/>
                </a:ext>
              </a:extLst>
            </p:cNvPr>
            <p:cNvPicPr/>
            <p:nvPr/>
          </p:nvPicPr>
          <p:blipFill>
            <a:blip r:embed="rId4" cstate="print"/>
            <a:stretch>
              <a:fillRect/>
            </a:stretch>
          </p:blipFill>
          <p:spPr>
            <a:xfrm>
              <a:off x="405384" y="4171187"/>
              <a:ext cx="1078992" cy="1080516"/>
            </a:xfrm>
            <a:prstGeom prst="rect">
              <a:avLst/>
            </a:prstGeom>
            <a:ln w="38100">
              <a:noFill/>
            </a:ln>
          </p:spPr>
        </p:pic>
        <p:sp>
          <p:nvSpPr>
            <p:cNvPr id="31" name="object 16">
              <a:extLst>
                <a:ext uri="{FF2B5EF4-FFF2-40B4-BE49-F238E27FC236}">
                  <a16:creationId xmlns:a16="http://schemas.microsoft.com/office/drawing/2014/main" id="{519F8761-567F-A1D2-7BA3-7909960AB9CA}"/>
                </a:ext>
              </a:extLst>
            </p:cNvPr>
            <p:cNvSpPr/>
            <p:nvPr/>
          </p:nvSpPr>
          <p:spPr>
            <a:xfrm>
              <a:off x="405384" y="4171187"/>
              <a:ext cx="1079500" cy="1080770"/>
            </a:xfrm>
            <a:custGeom>
              <a:avLst/>
              <a:gdLst/>
              <a:ahLst/>
              <a:cxnLst/>
              <a:rect l="l" t="t" r="r" b="b"/>
              <a:pathLst>
                <a:path w="1079500" h="1080770">
                  <a:moveTo>
                    <a:pt x="0" y="540257"/>
                  </a:moveTo>
                  <a:lnTo>
                    <a:pt x="2204" y="491091"/>
                  </a:lnTo>
                  <a:lnTo>
                    <a:pt x="8692" y="443159"/>
                  </a:lnTo>
                  <a:lnTo>
                    <a:pt x="19271" y="396654"/>
                  </a:lnTo>
                  <a:lnTo>
                    <a:pt x="33752" y="351765"/>
                  </a:lnTo>
                  <a:lnTo>
                    <a:pt x="51944" y="308685"/>
                  </a:lnTo>
                  <a:lnTo>
                    <a:pt x="73657" y="267603"/>
                  </a:lnTo>
                  <a:lnTo>
                    <a:pt x="98700" y="228710"/>
                  </a:lnTo>
                  <a:lnTo>
                    <a:pt x="126882" y="192198"/>
                  </a:lnTo>
                  <a:lnTo>
                    <a:pt x="158014" y="158257"/>
                  </a:lnTo>
                  <a:lnTo>
                    <a:pt x="191905" y="127079"/>
                  </a:lnTo>
                  <a:lnTo>
                    <a:pt x="228365" y="98854"/>
                  </a:lnTo>
                  <a:lnTo>
                    <a:pt x="267202" y="73772"/>
                  </a:lnTo>
                  <a:lnTo>
                    <a:pt x="308227" y="52026"/>
                  </a:lnTo>
                  <a:lnTo>
                    <a:pt x="351248" y="33806"/>
                  </a:lnTo>
                  <a:lnTo>
                    <a:pt x="396076" y="19302"/>
                  </a:lnTo>
                  <a:lnTo>
                    <a:pt x="442521" y="8706"/>
                  </a:lnTo>
                  <a:lnTo>
                    <a:pt x="490390" y="2208"/>
                  </a:lnTo>
                  <a:lnTo>
                    <a:pt x="539496" y="0"/>
                  </a:lnTo>
                  <a:lnTo>
                    <a:pt x="588601" y="2208"/>
                  </a:lnTo>
                  <a:lnTo>
                    <a:pt x="636470" y="8706"/>
                  </a:lnTo>
                  <a:lnTo>
                    <a:pt x="682915" y="19302"/>
                  </a:lnTo>
                  <a:lnTo>
                    <a:pt x="727743" y="33806"/>
                  </a:lnTo>
                  <a:lnTo>
                    <a:pt x="770764" y="52026"/>
                  </a:lnTo>
                  <a:lnTo>
                    <a:pt x="811789" y="73772"/>
                  </a:lnTo>
                  <a:lnTo>
                    <a:pt x="850626" y="98854"/>
                  </a:lnTo>
                  <a:lnTo>
                    <a:pt x="887086" y="127079"/>
                  </a:lnTo>
                  <a:lnTo>
                    <a:pt x="920977" y="158257"/>
                  </a:lnTo>
                  <a:lnTo>
                    <a:pt x="952109" y="192198"/>
                  </a:lnTo>
                  <a:lnTo>
                    <a:pt x="980291" y="228710"/>
                  </a:lnTo>
                  <a:lnTo>
                    <a:pt x="1005334" y="267603"/>
                  </a:lnTo>
                  <a:lnTo>
                    <a:pt x="1027047" y="308685"/>
                  </a:lnTo>
                  <a:lnTo>
                    <a:pt x="1045239" y="351765"/>
                  </a:lnTo>
                  <a:lnTo>
                    <a:pt x="1059720" y="396654"/>
                  </a:lnTo>
                  <a:lnTo>
                    <a:pt x="1070299" y="443159"/>
                  </a:lnTo>
                  <a:lnTo>
                    <a:pt x="1076787" y="491091"/>
                  </a:lnTo>
                  <a:lnTo>
                    <a:pt x="1078992" y="540257"/>
                  </a:lnTo>
                  <a:lnTo>
                    <a:pt x="1076787" y="589424"/>
                  </a:lnTo>
                  <a:lnTo>
                    <a:pt x="1070299" y="637356"/>
                  </a:lnTo>
                  <a:lnTo>
                    <a:pt x="1059720" y="683861"/>
                  </a:lnTo>
                  <a:lnTo>
                    <a:pt x="1045239" y="728750"/>
                  </a:lnTo>
                  <a:lnTo>
                    <a:pt x="1027047" y="771830"/>
                  </a:lnTo>
                  <a:lnTo>
                    <a:pt x="1005334" y="812912"/>
                  </a:lnTo>
                  <a:lnTo>
                    <a:pt x="980291" y="851805"/>
                  </a:lnTo>
                  <a:lnTo>
                    <a:pt x="952109" y="888317"/>
                  </a:lnTo>
                  <a:lnTo>
                    <a:pt x="920977" y="922258"/>
                  </a:lnTo>
                  <a:lnTo>
                    <a:pt x="887086" y="953436"/>
                  </a:lnTo>
                  <a:lnTo>
                    <a:pt x="850626" y="981661"/>
                  </a:lnTo>
                  <a:lnTo>
                    <a:pt x="811789" y="1006743"/>
                  </a:lnTo>
                  <a:lnTo>
                    <a:pt x="770764" y="1028489"/>
                  </a:lnTo>
                  <a:lnTo>
                    <a:pt x="727743" y="1046709"/>
                  </a:lnTo>
                  <a:lnTo>
                    <a:pt x="682915" y="1061213"/>
                  </a:lnTo>
                  <a:lnTo>
                    <a:pt x="636470" y="1071809"/>
                  </a:lnTo>
                  <a:lnTo>
                    <a:pt x="588601" y="1078307"/>
                  </a:lnTo>
                  <a:lnTo>
                    <a:pt x="539496" y="1080516"/>
                  </a:lnTo>
                  <a:lnTo>
                    <a:pt x="490390" y="1078307"/>
                  </a:lnTo>
                  <a:lnTo>
                    <a:pt x="442521" y="1071809"/>
                  </a:lnTo>
                  <a:lnTo>
                    <a:pt x="396076" y="1061213"/>
                  </a:lnTo>
                  <a:lnTo>
                    <a:pt x="351248" y="1046709"/>
                  </a:lnTo>
                  <a:lnTo>
                    <a:pt x="308227" y="1028489"/>
                  </a:lnTo>
                  <a:lnTo>
                    <a:pt x="267202" y="1006743"/>
                  </a:lnTo>
                  <a:lnTo>
                    <a:pt x="228365" y="981661"/>
                  </a:lnTo>
                  <a:lnTo>
                    <a:pt x="191905" y="953436"/>
                  </a:lnTo>
                  <a:lnTo>
                    <a:pt x="158014" y="922258"/>
                  </a:lnTo>
                  <a:lnTo>
                    <a:pt x="126882" y="888317"/>
                  </a:lnTo>
                  <a:lnTo>
                    <a:pt x="98700" y="851805"/>
                  </a:lnTo>
                  <a:lnTo>
                    <a:pt x="73657" y="812912"/>
                  </a:lnTo>
                  <a:lnTo>
                    <a:pt x="51944" y="771830"/>
                  </a:lnTo>
                  <a:lnTo>
                    <a:pt x="33752" y="728750"/>
                  </a:lnTo>
                  <a:lnTo>
                    <a:pt x="19271" y="683861"/>
                  </a:lnTo>
                  <a:lnTo>
                    <a:pt x="8692" y="637356"/>
                  </a:lnTo>
                  <a:lnTo>
                    <a:pt x="2204" y="589424"/>
                  </a:lnTo>
                  <a:lnTo>
                    <a:pt x="0" y="540257"/>
                  </a:lnTo>
                  <a:close/>
                </a:path>
              </a:pathLst>
            </a:custGeom>
            <a:ln w="38100">
              <a:solidFill>
                <a:schemeClr val="accent5">
                  <a:lumMod val="50000"/>
                </a:schemeClr>
              </a:solidFill>
            </a:ln>
          </p:spPr>
          <p:txBody>
            <a:bodyPr wrap="square" lIns="0" tIns="0" rIns="0" bIns="0" rtlCol="0"/>
            <a:lstStyle/>
            <a:p>
              <a:endParaRPr/>
            </a:p>
          </p:txBody>
        </p:sp>
      </p:grpSp>
      <p:grpSp>
        <p:nvGrpSpPr>
          <p:cNvPr id="32" name="object 17">
            <a:extLst>
              <a:ext uri="{FF2B5EF4-FFF2-40B4-BE49-F238E27FC236}">
                <a16:creationId xmlns:a16="http://schemas.microsoft.com/office/drawing/2014/main" id="{63048E98-B08E-5CBD-1850-DADCB5D88906}"/>
              </a:ext>
            </a:extLst>
          </p:cNvPr>
          <p:cNvGrpSpPr/>
          <p:nvPr/>
        </p:nvGrpSpPr>
        <p:grpSpPr>
          <a:xfrm>
            <a:off x="1029716" y="5573521"/>
            <a:ext cx="10836275" cy="1092200"/>
            <a:chOff x="1052830" y="5480050"/>
            <a:chExt cx="10836275" cy="1092200"/>
          </a:xfrm>
        </p:grpSpPr>
        <p:sp>
          <p:nvSpPr>
            <p:cNvPr id="33" name="object 18">
              <a:extLst>
                <a:ext uri="{FF2B5EF4-FFF2-40B4-BE49-F238E27FC236}">
                  <a16:creationId xmlns:a16="http://schemas.microsoft.com/office/drawing/2014/main" id="{66773118-9B03-BDD5-0038-316ED53A09ED}"/>
                </a:ext>
              </a:extLst>
            </p:cNvPr>
            <p:cNvSpPr/>
            <p:nvPr/>
          </p:nvSpPr>
          <p:spPr>
            <a:xfrm>
              <a:off x="1059180" y="5486400"/>
              <a:ext cx="10823575" cy="1079500"/>
            </a:xfrm>
            <a:custGeom>
              <a:avLst/>
              <a:gdLst/>
              <a:ahLst/>
              <a:cxnLst/>
              <a:rect l="l" t="t" r="r" b="b"/>
              <a:pathLst>
                <a:path w="10823575" h="1079500">
                  <a:moveTo>
                    <a:pt x="10823448" y="0"/>
                  </a:moveTo>
                  <a:lnTo>
                    <a:pt x="539495" y="0"/>
                  </a:lnTo>
                  <a:lnTo>
                    <a:pt x="0" y="539496"/>
                  </a:lnTo>
                  <a:lnTo>
                    <a:pt x="539495" y="1078992"/>
                  </a:lnTo>
                  <a:lnTo>
                    <a:pt x="10823448" y="1078992"/>
                  </a:lnTo>
                  <a:lnTo>
                    <a:pt x="10823448" y="0"/>
                  </a:lnTo>
                  <a:close/>
                </a:path>
              </a:pathLst>
            </a:custGeom>
            <a:solidFill>
              <a:schemeClr val="accent3">
                <a:lumMod val="60000"/>
                <a:lumOff val="40000"/>
              </a:schemeClr>
            </a:solidFill>
            <a:ln w="38100">
              <a:solidFill>
                <a:srgbClr val="CC9900"/>
              </a:solidFill>
            </a:ln>
          </p:spPr>
          <p:txBody>
            <a:bodyPr wrap="square" lIns="0" tIns="0" rIns="0" bIns="0" rtlCol="0"/>
            <a:lstStyle/>
            <a:p>
              <a:endParaRPr dirty="0"/>
            </a:p>
          </p:txBody>
        </p:sp>
        <p:sp>
          <p:nvSpPr>
            <p:cNvPr id="34" name="object 19">
              <a:extLst>
                <a:ext uri="{FF2B5EF4-FFF2-40B4-BE49-F238E27FC236}">
                  <a16:creationId xmlns:a16="http://schemas.microsoft.com/office/drawing/2014/main" id="{FEC3C5A2-9EC1-E000-E44F-3541654B8174}"/>
                </a:ext>
              </a:extLst>
            </p:cNvPr>
            <p:cNvSpPr/>
            <p:nvPr/>
          </p:nvSpPr>
          <p:spPr>
            <a:xfrm>
              <a:off x="1059180" y="5486400"/>
              <a:ext cx="10823575" cy="1079500"/>
            </a:xfrm>
            <a:custGeom>
              <a:avLst/>
              <a:gdLst/>
              <a:ahLst/>
              <a:cxnLst/>
              <a:rect l="l" t="t" r="r" b="b"/>
              <a:pathLst>
                <a:path w="10823575" h="1079500">
                  <a:moveTo>
                    <a:pt x="10823448" y="1078992"/>
                  </a:moveTo>
                  <a:lnTo>
                    <a:pt x="539495" y="1078992"/>
                  </a:lnTo>
                  <a:lnTo>
                    <a:pt x="0" y="539496"/>
                  </a:lnTo>
                  <a:lnTo>
                    <a:pt x="539495" y="0"/>
                  </a:lnTo>
                  <a:lnTo>
                    <a:pt x="10823448" y="0"/>
                  </a:lnTo>
                  <a:lnTo>
                    <a:pt x="10823448" y="1078992"/>
                  </a:lnTo>
                  <a:close/>
                </a:path>
              </a:pathLst>
            </a:custGeom>
            <a:ln w="38100">
              <a:solidFill>
                <a:srgbClr val="CC9900"/>
              </a:solidFill>
            </a:ln>
          </p:spPr>
          <p:txBody>
            <a:bodyPr wrap="square" lIns="0" tIns="0" rIns="0" bIns="0" rtlCol="0"/>
            <a:lstStyle/>
            <a:p>
              <a:endParaRPr/>
            </a:p>
          </p:txBody>
        </p:sp>
      </p:grpSp>
      <p:sp>
        <p:nvSpPr>
          <p:cNvPr id="35" name="object 20">
            <a:extLst>
              <a:ext uri="{FF2B5EF4-FFF2-40B4-BE49-F238E27FC236}">
                <a16:creationId xmlns:a16="http://schemas.microsoft.com/office/drawing/2014/main" id="{20C3AD9C-35D7-98BA-F646-33B8EF858B6C}"/>
              </a:ext>
            </a:extLst>
          </p:cNvPr>
          <p:cNvSpPr txBox="1"/>
          <p:nvPr/>
        </p:nvSpPr>
        <p:spPr>
          <a:xfrm>
            <a:off x="1478026" y="1314749"/>
            <a:ext cx="10308322" cy="2278188"/>
          </a:xfrm>
          <a:prstGeom prst="rect">
            <a:avLst/>
          </a:prstGeom>
        </p:spPr>
        <p:txBody>
          <a:bodyPr vert="horz" wrap="square" lIns="0" tIns="86995" rIns="0" bIns="0" rtlCol="0">
            <a:spAutoFit/>
          </a:bodyPr>
          <a:lstStyle/>
          <a:p>
            <a:pPr marL="12700">
              <a:lnSpc>
                <a:spcPct val="100000"/>
              </a:lnSpc>
              <a:spcBef>
                <a:spcPts val="685"/>
              </a:spcBef>
            </a:pPr>
            <a:r>
              <a:rPr b="1" spc="-40" dirty="0">
                <a:latin typeface="Metropolis" panose="00000800000000000000"/>
                <a:cs typeface="Times New Roman" panose="02020603050405020304" pitchFamily="18" charset="0"/>
              </a:rPr>
              <a:t>Excel:</a:t>
            </a:r>
            <a:endParaRPr dirty="0">
              <a:latin typeface="Metropolis" panose="00000800000000000000"/>
              <a:cs typeface="Times New Roman" panose="02020603050405020304" pitchFamily="18" charset="0"/>
            </a:endParaRPr>
          </a:p>
          <a:p>
            <a:pPr marL="184785" marR="276860" indent="-172720">
              <a:lnSpc>
                <a:spcPts val="1989"/>
              </a:lnSpc>
              <a:spcBef>
                <a:spcPts val="800"/>
              </a:spcBef>
              <a:buChar char="•"/>
              <a:tabLst>
                <a:tab pos="185420" algn="l"/>
              </a:tabLst>
            </a:pPr>
            <a:r>
              <a:rPr spc="-80" dirty="0">
                <a:latin typeface="Metropolis" panose="00000800000000000000"/>
                <a:cs typeface="Times New Roman" panose="02020603050405020304" pitchFamily="18" charset="0"/>
              </a:rPr>
              <a:t>Utilized</a:t>
            </a:r>
            <a:r>
              <a:rPr spc="-145" dirty="0">
                <a:latin typeface="Metropolis" panose="00000800000000000000"/>
                <a:cs typeface="Times New Roman" panose="02020603050405020304" pitchFamily="18" charset="0"/>
              </a:rPr>
              <a:t> </a:t>
            </a:r>
            <a:r>
              <a:rPr spc="-70" dirty="0">
                <a:latin typeface="Metropolis" panose="00000800000000000000"/>
                <a:cs typeface="Times New Roman" panose="02020603050405020304" pitchFamily="18" charset="0"/>
              </a:rPr>
              <a:t>for</a:t>
            </a:r>
            <a:r>
              <a:rPr spc="-130" dirty="0">
                <a:latin typeface="Metropolis" panose="00000800000000000000"/>
                <a:cs typeface="Times New Roman" panose="02020603050405020304" pitchFamily="18" charset="0"/>
              </a:rPr>
              <a:t> </a:t>
            </a:r>
            <a:r>
              <a:rPr spc="-75" dirty="0">
                <a:latin typeface="Metropolis" panose="00000800000000000000"/>
                <a:cs typeface="Times New Roman" panose="02020603050405020304" pitchFamily="18" charset="0"/>
              </a:rPr>
              <a:t>initial</a:t>
            </a:r>
            <a:r>
              <a:rPr spc="-160" dirty="0">
                <a:latin typeface="Metropolis" panose="00000800000000000000"/>
                <a:cs typeface="Times New Roman" panose="02020603050405020304" pitchFamily="18" charset="0"/>
              </a:rPr>
              <a:t> </a:t>
            </a:r>
            <a:r>
              <a:rPr spc="70" dirty="0">
                <a:latin typeface="Metropolis" panose="00000800000000000000"/>
                <a:cs typeface="Times New Roman" panose="02020603050405020304" pitchFamily="18" charset="0"/>
              </a:rPr>
              <a:t>data</a:t>
            </a:r>
            <a:r>
              <a:rPr spc="-114" dirty="0">
                <a:latin typeface="Metropolis" panose="00000800000000000000"/>
                <a:cs typeface="Times New Roman" panose="02020603050405020304" pitchFamily="18" charset="0"/>
              </a:rPr>
              <a:t> </a:t>
            </a:r>
            <a:r>
              <a:rPr spc="-45" dirty="0">
                <a:latin typeface="Metropolis" panose="00000800000000000000"/>
                <a:cs typeface="Times New Roman" panose="02020603050405020304" pitchFamily="18" charset="0"/>
              </a:rPr>
              <a:t>exploration,</a:t>
            </a:r>
            <a:r>
              <a:rPr spc="-114" dirty="0">
                <a:latin typeface="Metropolis" panose="00000800000000000000"/>
                <a:cs typeface="Times New Roman" panose="02020603050405020304" pitchFamily="18" charset="0"/>
              </a:rPr>
              <a:t> </a:t>
            </a:r>
            <a:r>
              <a:rPr dirty="0">
                <a:latin typeface="Metropolis" panose="00000800000000000000"/>
                <a:cs typeface="Times New Roman" panose="02020603050405020304" pitchFamily="18" charset="0"/>
              </a:rPr>
              <a:t>cleaning,</a:t>
            </a:r>
            <a:r>
              <a:rPr spc="-145" dirty="0">
                <a:latin typeface="Metropolis" panose="00000800000000000000"/>
                <a:cs typeface="Times New Roman" panose="02020603050405020304" pitchFamily="18" charset="0"/>
              </a:rPr>
              <a:t> </a:t>
            </a:r>
            <a:r>
              <a:rPr spc="65" dirty="0">
                <a:latin typeface="Metropolis" panose="00000800000000000000"/>
                <a:cs typeface="Times New Roman" panose="02020603050405020304" pitchFamily="18" charset="0"/>
              </a:rPr>
              <a:t>and</a:t>
            </a:r>
            <a:r>
              <a:rPr spc="-114" dirty="0">
                <a:latin typeface="Metropolis" panose="00000800000000000000"/>
                <a:cs typeface="Times New Roman" panose="02020603050405020304" pitchFamily="18" charset="0"/>
              </a:rPr>
              <a:t> </a:t>
            </a:r>
            <a:r>
              <a:rPr spc="20" dirty="0">
                <a:latin typeface="Metropolis" panose="00000800000000000000"/>
                <a:cs typeface="Times New Roman" panose="02020603050405020304" pitchFamily="18" charset="0"/>
              </a:rPr>
              <a:t>basic</a:t>
            </a:r>
            <a:r>
              <a:rPr spc="-145" dirty="0">
                <a:latin typeface="Metropolis" panose="00000800000000000000"/>
                <a:cs typeface="Times New Roman" panose="02020603050405020304" pitchFamily="18" charset="0"/>
              </a:rPr>
              <a:t> </a:t>
            </a:r>
            <a:r>
              <a:rPr spc="-90" dirty="0">
                <a:latin typeface="Metropolis" panose="00000800000000000000"/>
                <a:cs typeface="Times New Roman" panose="02020603050405020304" pitchFamily="18" charset="0"/>
              </a:rPr>
              <a:t>analysis.</a:t>
            </a:r>
            <a:r>
              <a:rPr spc="-130" dirty="0">
                <a:latin typeface="Metropolis" panose="00000800000000000000"/>
                <a:cs typeface="Times New Roman" panose="02020603050405020304" pitchFamily="18" charset="0"/>
              </a:rPr>
              <a:t> </a:t>
            </a:r>
            <a:r>
              <a:rPr spc="-45" dirty="0">
                <a:latin typeface="Metropolis" panose="00000800000000000000"/>
                <a:cs typeface="Times New Roman" panose="02020603050405020304" pitchFamily="18" charset="0"/>
              </a:rPr>
              <a:t>Excel</a:t>
            </a:r>
            <a:r>
              <a:rPr spc="-125" dirty="0">
                <a:latin typeface="Metropolis" panose="00000800000000000000"/>
                <a:cs typeface="Times New Roman" panose="02020603050405020304" pitchFamily="18" charset="0"/>
              </a:rPr>
              <a:t> </a:t>
            </a:r>
            <a:r>
              <a:rPr spc="-45" dirty="0">
                <a:latin typeface="Metropolis" panose="00000800000000000000"/>
                <a:cs typeface="Times New Roman" panose="02020603050405020304" pitchFamily="18" charset="0"/>
              </a:rPr>
              <a:t>charts</a:t>
            </a:r>
            <a:r>
              <a:rPr spc="-100" dirty="0">
                <a:latin typeface="Metropolis" panose="00000800000000000000"/>
                <a:cs typeface="Times New Roman" panose="02020603050405020304" pitchFamily="18" charset="0"/>
              </a:rPr>
              <a:t> </a:t>
            </a:r>
            <a:r>
              <a:rPr spc="65" dirty="0">
                <a:latin typeface="Metropolis" panose="00000800000000000000"/>
                <a:cs typeface="Times New Roman" panose="02020603050405020304" pitchFamily="18" charset="0"/>
              </a:rPr>
              <a:t>and</a:t>
            </a:r>
            <a:r>
              <a:rPr spc="-114" dirty="0">
                <a:latin typeface="Metropolis" panose="00000800000000000000"/>
                <a:cs typeface="Times New Roman" panose="02020603050405020304" pitchFamily="18" charset="0"/>
              </a:rPr>
              <a:t> </a:t>
            </a:r>
            <a:r>
              <a:rPr spc="-20" dirty="0">
                <a:latin typeface="Metropolis" panose="00000800000000000000"/>
                <a:cs typeface="Times New Roman" panose="02020603050405020304" pitchFamily="18" charset="0"/>
              </a:rPr>
              <a:t>pivot </a:t>
            </a:r>
            <a:r>
              <a:rPr spc="-620" dirty="0">
                <a:latin typeface="Metropolis" panose="00000800000000000000"/>
                <a:cs typeface="Times New Roman" panose="02020603050405020304" pitchFamily="18" charset="0"/>
              </a:rPr>
              <a:t> </a:t>
            </a:r>
            <a:r>
              <a:rPr spc="-30" dirty="0">
                <a:latin typeface="Metropolis" panose="00000800000000000000"/>
                <a:cs typeface="Times New Roman" panose="02020603050405020304" pitchFamily="18" charset="0"/>
              </a:rPr>
              <a:t>tables</a:t>
            </a:r>
            <a:r>
              <a:rPr spc="-125" dirty="0">
                <a:latin typeface="Metropolis" panose="00000800000000000000"/>
                <a:cs typeface="Times New Roman" panose="02020603050405020304" pitchFamily="18" charset="0"/>
              </a:rPr>
              <a:t> </a:t>
            </a:r>
            <a:r>
              <a:rPr spc="-15" dirty="0">
                <a:latin typeface="Metropolis" panose="00000800000000000000"/>
                <a:cs typeface="Times New Roman" panose="02020603050405020304" pitchFamily="18" charset="0"/>
              </a:rPr>
              <a:t>were</a:t>
            </a:r>
            <a:r>
              <a:rPr spc="-105" dirty="0">
                <a:latin typeface="Metropolis" panose="00000800000000000000"/>
                <a:cs typeface="Times New Roman" panose="02020603050405020304" pitchFamily="18" charset="0"/>
              </a:rPr>
              <a:t> </a:t>
            </a:r>
            <a:r>
              <a:rPr spc="40" dirty="0">
                <a:latin typeface="Metropolis" panose="00000800000000000000"/>
                <a:cs typeface="Times New Roman" panose="02020603050405020304" pitchFamily="18" charset="0"/>
              </a:rPr>
              <a:t>created</a:t>
            </a:r>
            <a:r>
              <a:rPr spc="-105" dirty="0">
                <a:latin typeface="Metropolis" panose="00000800000000000000"/>
                <a:cs typeface="Times New Roman" panose="02020603050405020304" pitchFamily="18" charset="0"/>
              </a:rPr>
              <a:t> </a:t>
            </a:r>
            <a:r>
              <a:rPr spc="-15" dirty="0">
                <a:latin typeface="Metropolis" panose="00000800000000000000"/>
                <a:cs typeface="Times New Roman" panose="02020603050405020304" pitchFamily="18" charset="0"/>
              </a:rPr>
              <a:t>to</a:t>
            </a:r>
            <a:r>
              <a:rPr spc="-125" dirty="0">
                <a:latin typeface="Metropolis" panose="00000800000000000000"/>
                <a:cs typeface="Times New Roman" panose="02020603050405020304" pitchFamily="18" charset="0"/>
              </a:rPr>
              <a:t> </a:t>
            </a:r>
            <a:r>
              <a:rPr spc="-80" dirty="0">
                <a:latin typeface="Metropolis" panose="00000800000000000000"/>
                <a:cs typeface="Times New Roman" panose="02020603050405020304" pitchFamily="18" charset="0"/>
              </a:rPr>
              <a:t>visualize</a:t>
            </a:r>
            <a:r>
              <a:rPr spc="-170" dirty="0">
                <a:latin typeface="Metropolis" panose="00000800000000000000"/>
                <a:cs typeface="Times New Roman" panose="02020603050405020304" pitchFamily="18" charset="0"/>
              </a:rPr>
              <a:t> </a:t>
            </a:r>
            <a:r>
              <a:rPr spc="-190" dirty="0">
                <a:latin typeface="Metropolis" panose="00000800000000000000"/>
                <a:cs typeface="Times New Roman" panose="02020603050405020304" pitchFamily="18" charset="0"/>
              </a:rPr>
              <a:t>KPIs.</a:t>
            </a:r>
            <a:endParaRPr dirty="0">
              <a:latin typeface="Metropolis" panose="00000800000000000000"/>
              <a:cs typeface="Times New Roman" panose="02020603050405020304" pitchFamily="18" charset="0"/>
            </a:endParaRPr>
          </a:p>
          <a:p>
            <a:pPr>
              <a:lnSpc>
                <a:spcPct val="100000"/>
              </a:lnSpc>
              <a:spcBef>
                <a:spcPts val="15"/>
              </a:spcBef>
              <a:buClr>
                <a:srgbClr val="FFFFFF"/>
              </a:buClr>
              <a:buFont typeface="Verdana"/>
              <a:buChar char="•"/>
            </a:pPr>
            <a:endParaRPr sz="2800" dirty="0">
              <a:latin typeface="Metropolis" panose="00000800000000000000"/>
              <a:cs typeface="Times New Roman" panose="02020603050405020304" pitchFamily="18" charset="0"/>
            </a:endParaRPr>
          </a:p>
          <a:p>
            <a:pPr marL="79375">
              <a:lnSpc>
                <a:spcPct val="100000"/>
              </a:lnSpc>
            </a:pPr>
            <a:r>
              <a:rPr b="1" spc="-40" dirty="0">
                <a:latin typeface="Metropolis" panose="00000800000000000000"/>
                <a:cs typeface="Times New Roman" panose="02020603050405020304" pitchFamily="18" charset="0"/>
              </a:rPr>
              <a:t>Tableau</a:t>
            </a:r>
            <a:r>
              <a:rPr sz="1600" b="1" spc="-40" dirty="0">
                <a:latin typeface="Metropolis" panose="00000800000000000000"/>
                <a:cs typeface="Times New Roman" panose="02020603050405020304" pitchFamily="18" charset="0"/>
              </a:rPr>
              <a:t>:</a:t>
            </a:r>
            <a:endParaRPr sz="1600" dirty="0">
              <a:latin typeface="Metropolis" panose="00000800000000000000"/>
              <a:cs typeface="Times New Roman" panose="02020603050405020304" pitchFamily="18" charset="0"/>
            </a:endParaRPr>
          </a:p>
          <a:p>
            <a:pPr marL="251460" marR="769620" lvl="1" indent="-172720">
              <a:lnSpc>
                <a:spcPts val="1880"/>
              </a:lnSpc>
              <a:spcBef>
                <a:spcPts val="765"/>
              </a:spcBef>
              <a:buChar char="•"/>
              <a:tabLst>
                <a:tab pos="252095" algn="l"/>
              </a:tabLst>
            </a:pPr>
            <a:r>
              <a:rPr spc="-10" dirty="0">
                <a:latin typeface="Metropolis" panose="00000800000000000000"/>
                <a:cs typeface="Times New Roman" panose="02020603050405020304" pitchFamily="18" charset="0"/>
              </a:rPr>
              <a:t>Employed</a:t>
            </a:r>
            <a:r>
              <a:rPr spc="-160" dirty="0">
                <a:latin typeface="Metropolis" panose="00000800000000000000"/>
                <a:cs typeface="Times New Roman" panose="02020603050405020304" pitchFamily="18" charset="0"/>
              </a:rPr>
              <a:t> </a:t>
            </a:r>
            <a:r>
              <a:rPr spc="-65" dirty="0">
                <a:latin typeface="Metropolis" panose="00000800000000000000"/>
                <a:cs typeface="Times New Roman" panose="02020603050405020304" pitchFamily="18" charset="0"/>
              </a:rPr>
              <a:t>for</a:t>
            </a:r>
            <a:r>
              <a:rPr spc="-130" dirty="0">
                <a:latin typeface="Metropolis" panose="00000800000000000000"/>
                <a:cs typeface="Times New Roman" panose="02020603050405020304" pitchFamily="18" charset="0"/>
              </a:rPr>
              <a:t> </a:t>
            </a:r>
            <a:r>
              <a:rPr spc="5" dirty="0">
                <a:latin typeface="Metropolis" panose="00000800000000000000"/>
                <a:cs typeface="Times New Roman" panose="02020603050405020304" pitchFamily="18" charset="0"/>
              </a:rPr>
              <a:t>creating</a:t>
            </a:r>
            <a:r>
              <a:rPr spc="-140" dirty="0">
                <a:latin typeface="Metropolis" panose="00000800000000000000"/>
                <a:cs typeface="Times New Roman" panose="02020603050405020304" pitchFamily="18" charset="0"/>
              </a:rPr>
              <a:t> </a:t>
            </a:r>
            <a:r>
              <a:rPr spc="-20" dirty="0">
                <a:latin typeface="Metropolis" panose="00000800000000000000"/>
                <a:cs typeface="Times New Roman" panose="02020603050405020304" pitchFamily="18" charset="0"/>
              </a:rPr>
              <a:t>interactive</a:t>
            </a:r>
            <a:r>
              <a:rPr spc="-145" dirty="0">
                <a:latin typeface="Metropolis" panose="00000800000000000000"/>
                <a:cs typeface="Times New Roman" panose="02020603050405020304" pitchFamily="18" charset="0"/>
              </a:rPr>
              <a:t> </a:t>
            </a:r>
            <a:r>
              <a:rPr spc="65" dirty="0">
                <a:latin typeface="Metropolis" panose="00000800000000000000"/>
                <a:cs typeface="Times New Roman" panose="02020603050405020304" pitchFamily="18" charset="0"/>
              </a:rPr>
              <a:t>and</a:t>
            </a:r>
            <a:r>
              <a:rPr spc="-140" dirty="0">
                <a:latin typeface="Metropolis" panose="00000800000000000000"/>
                <a:cs typeface="Times New Roman" panose="02020603050405020304" pitchFamily="18" charset="0"/>
              </a:rPr>
              <a:t> </a:t>
            </a:r>
            <a:r>
              <a:rPr spc="-85" dirty="0">
                <a:latin typeface="Metropolis" panose="00000800000000000000"/>
                <a:cs typeface="Times New Roman" panose="02020603050405020304" pitchFamily="18" charset="0"/>
              </a:rPr>
              <a:t>visually</a:t>
            </a:r>
            <a:r>
              <a:rPr spc="-165" dirty="0">
                <a:latin typeface="Metropolis" panose="00000800000000000000"/>
                <a:cs typeface="Times New Roman" panose="02020603050405020304" pitchFamily="18" charset="0"/>
              </a:rPr>
              <a:t> </a:t>
            </a:r>
            <a:r>
              <a:rPr spc="40" dirty="0">
                <a:latin typeface="Metropolis" panose="00000800000000000000"/>
                <a:cs typeface="Times New Roman" panose="02020603050405020304" pitchFamily="18" charset="0"/>
              </a:rPr>
              <a:t>appealing</a:t>
            </a:r>
            <a:r>
              <a:rPr spc="-170" dirty="0">
                <a:latin typeface="Metropolis" panose="00000800000000000000"/>
                <a:cs typeface="Times New Roman" panose="02020603050405020304" pitchFamily="18" charset="0"/>
              </a:rPr>
              <a:t> </a:t>
            </a:r>
            <a:r>
              <a:rPr spc="-20" dirty="0">
                <a:latin typeface="Metropolis" panose="00000800000000000000"/>
                <a:cs typeface="Times New Roman" panose="02020603050405020304" pitchFamily="18" charset="0"/>
              </a:rPr>
              <a:t>dashboards.</a:t>
            </a:r>
            <a:r>
              <a:rPr spc="-145" dirty="0">
                <a:latin typeface="Metropolis" panose="00000800000000000000"/>
                <a:cs typeface="Times New Roman" panose="02020603050405020304" pitchFamily="18" charset="0"/>
              </a:rPr>
              <a:t> </a:t>
            </a:r>
            <a:r>
              <a:rPr spc="-55" dirty="0">
                <a:latin typeface="Metropolis" panose="00000800000000000000"/>
                <a:cs typeface="Times New Roman" panose="02020603050405020304" pitchFamily="18" charset="0"/>
              </a:rPr>
              <a:t>Various</a:t>
            </a:r>
            <a:r>
              <a:rPr spc="-155" dirty="0">
                <a:latin typeface="Metropolis" panose="00000800000000000000"/>
                <a:cs typeface="Times New Roman" panose="02020603050405020304" pitchFamily="18" charset="0"/>
              </a:rPr>
              <a:t> </a:t>
            </a:r>
            <a:r>
              <a:rPr spc="-55" dirty="0">
                <a:latin typeface="Metropolis" panose="00000800000000000000"/>
                <a:cs typeface="Times New Roman" panose="02020603050405020304" pitchFamily="18" charset="0"/>
              </a:rPr>
              <a:t>charts, </a:t>
            </a:r>
            <a:r>
              <a:rPr spc="-50" dirty="0">
                <a:latin typeface="Metropolis" panose="00000800000000000000"/>
                <a:cs typeface="Times New Roman" panose="02020603050405020304" pitchFamily="18" charset="0"/>
              </a:rPr>
              <a:t> </a:t>
            </a:r>
            <a:r>
              <a:rPr spc="-10" dirty="0">
                <a:latin typeface="Metropolis" panose="00000800000000000000"/>
                <a:cs typeface="Times New Roman" panose="02020603050405020304" pitchFamily="18" charset="0"/>
              </a:rPr>
              <a:t>including</a:t>
            </a:r>
            <a:r>
              <a:rPr spc="-175" dirty="0">
                <a:latin typeface="Metropolis" panose="00000800000000000000"/>
                <a:cs typeface="Times New Roman" panose="02020603050405020304" pitchFamily="18" charset="0"/>
              </a:rPr>
              <a:t> </a:t>
            </a:r>
            <a:r>
              <a:rPr spc="5" dirty="0">
                <a:latin typeface="Metropolis" panose="00000800000000000000"/>
                <a:cs typeface="Times New Roman" panose="02020603050405020304" pitchFamily="18" charset="0"/>
              </a:rPr>
              <a:t>bar</a:t>
            </a:r>
            <a:r>
              <a:rPr spc="-120" dirty="0">
                <a:latin typeface="Metropolis" panose="00000800000000000000"/>
                <a:cs typeface="Times New Roman" panose="02020603050405020304" pitchFamily="18" charset="0"/>
              </a:rPr>
              <a:t> </a:t>
            </a:r>
            <a:r>
              <a:rPr spc="-55" dirty="0">
                <a:latin typeface="Metropolis" panose="00000800000000000000"/>
                <a:cs typeface="Times New Roman" panose="02020603050405020304" pitchFamily="18" charset="0"/>
              </a:rPr>
              <a:t>charts,</a:t>
            </a:r>
            <a:r>
              <a:rPr spc="-135" dirty="0">
                <a:latin typeface="Metropolis" panose="00000800000000000000"/>
                <a:cs typeface="Times New Roman" panose="02020603050405020304" pitchFamily="18" charset="0"/>
              </a:rPr>
              <a:t> </a:t>
            </a:r>
            <a:r>
              <a:rPr spc="-35" dirty="0">
                <a:latin typeface="Metropolis" panose="00000800000000000000"/>
                <a:cs typeface="Times New Roman" panose="02020603050405020304" pitchFamily="18" charset="0"/>
              </a:rPr>
              <a:t>funnel</a:t>
            </a:r>
            <a:r>
              <a:rPr spc="-114" dirty="0">
                <a:latin typeface="Metropolis" panose="00000800000000000000"/>
                <a:cs typeface="Times New Roman" panose="02020603050405020304" pitchFamily="18" charset="0"/>
              </a:rPr>
              <a:t> </a:t>
            </a:r>
            <a:r>
              <a:rPr spc="-55" dirty="0">
                <a:latin typeface="Metropolis" panose="00000800000000000000"/>
                <a:cs typeface="Times New Roman" panose="02020603050405020304" pitchFamily="18" charset="0"/>
              </a:rPr>
              <a:t>charts,</a:t>
            </a:r>
            <a:r>
              <a:rPr spc="-140" dirty="0">
                <a:latin typeface="Metropolis" panose="00000800000000000000"/>
                <a:cs typeface="Times New Roman" panose="02020603050405020304" pitchFamily="18" charset="0"/>
              </a:rPr>
              <a:t> </a:t>
            </a:r>
            <a:r>
              <a:rPr spc="65" dirty="0">
                <a:latin typeface="Metropolis" panose="00000800000000000000"/>
                <a:cs typeface="Times New Roman" panose="02020603050405020304" pitchFamily="18" charset="0"/>
              </a:rPr>
              <a:t>and</a:t>
            </a:r>
            <a:r>
              <a:rPr spc="-140" dirty="0">
                <a:latin typeface="Metropolis" panose="00000800000000000000"/>
                <a:cs typeface="Times New Roman" panose="02020603050405020304" pitchFamily="18" charset="0"/>
              </a:rPr>
              <a:t> </a:t>
            </a:r>
            <a:r>
              <a:rPr spc="-40" dirty="0">
                <a:latin typeface="Metropolis" panose="00000800000000000000"/>
                <a:cs typeface="Times New Roman" panose="02020603050405020304" pitchFamily="18" charset="0"/>
              </a:rPr>
              <a:t>maps,</a:t>
            </a:r>
            <a:r>
              <a:rPr spc="-140" dirty="0">
                <a:latin typeface="Metropolis" panose="00000800000000000000"/>
                <a:cs typeface="Times New Roman" panose="02020603050405020304" pitchFamily="18" charset="0"/>
              </a:rPr>
              <a:t> </a:t>
            </a:r>
            <a:r>
              <a:rPr spc="-5" dirty="0">
                <a:latin typeface="Metropolis" panose="00000800000000000000"/>
                <a:cs typeface="Times New Roman" panose="02020603050405020304" pitchFamily="18" charset="0"/>
              </a:rPr>
              <a:t>were</a:t>
            </a:r>
            <a:r>
              <a:rPr spc="-145" dirty="0">
                <a:latin typeface="Metropolis" panose="00000800000000000000"/>
                <a:cs typeface="Times New Roman" panose="02020603050405020304" pitchFamily="18" charset="0"/>
              </a:rPr>
              <a:t> </a:t>
            </a:r>
            <a:r>
              <a:rPr spc="-65" dirty="0">
                <a:latin typeface="Metropolis" panose="00000800000000000000"/>
                <a:cs typeface="Times New Roman" panose="02020603050405020304" pitchFamily="18" charset="0"/>
              </a:rPr>
              <a:t>utilized</a:t>
            </a:r>
            <a:r>
              <a:rPr spc="-140" dirty="0">
                <a:latin typeface="Metropolis" panose="00000800000000000000"/>
                <a:cs typeface="Times New Roman" panose="02020603050405020304" pitchFamily="18" charset="0"/>
              </a:rPr>
              <a:t> </a:t>
            </a:r>
            <a:r>
              <a:rPr spc="-15" dirty="0">
                <a:latin typeface="Metropolis" panose="00000800000000000000"/>
                <a:cs typeface="Times New Roman" panose="02020603050405020304" pitchFamily="18" charset="0"/>
              </a:rPr>
              <a:t>to</a:t>
            </a:r>
            <a:r>
              <a:rPr spc="-114" dirty="0">
                <a:latin typeface="Metropolis" panose="00000800000000000000"/>
                <a:cs typeface="Times New Roman" panose="02020603050405020304" pitchFamily="18" charset="0"/>
              </a:rPr>
              <a:t> </a:t>
            </a:r>
            <a:r>
              <a:rPr spc="-45" dirty="0">
                <a:latin typeface="Metropolis" panose="00000800000000000000"/>
                <a:cs typeface="Times New Roman" panose="02020603050405020304" pitchFamily="18" charset="0"/>
              </a:rPr>
              <a:t>present</a:t>
            </a:r>
            <a:r>
              <a:rPr spc="-135" dirty="0">
                <a:latin typeface="Metropolis" panose="00000800000000000000"/>
                <a:cs typeface="Times New Roman" panose="02020603050405020304" pitchFamily="18" charset="0"/>
              </a:rPr>
              <a:t> </a:t>
            </a:r>
            <a:r>
              <a:rPr spc="-180" dirty="0">
                <a:latin typeface="Metropolis" panose="00000800000000000000"/>
                <a:cs typeface="Times New Roman" panose="02020603050405020304" pitchFamily="18" charset="0"/>
              </a:rPr>
              <a:t>KPIs</a:t>
            </a:r>
            <a:r>
              <a:rPr spc="-165" dirty="0">
                <a:latin typeface="Metropolis" panose="00000800000000000000"/>
                <a:cs typeface="Times New Roman" panose="02020603050405020304" pitchFamily="18" charset="0"/>
              </a:rPr>
              <a:t> </a:t>
            </a:r>
            <a:r>
              <a:rPr spc="-25" dirty="0">
                <a:latin typeface="Metropolis" panose="00000800000000000000"/>
                <a:cs typeface="Times New Roman" panose="02020603050405020304" pitchFamily="18" charset="0"/>
              </a:rPr>
              <a:t>effectively.</a:t>
            </a:r>
            <a:endParaRPr dirty="0">
              <a:latin typeface="Metropolis" panose="00000800000000000000"/>
              <a:cs typeface="Times New Roman" panose="02020603050405020304" pitchFamily="18" charset="0"/>
            </a:endParaRPr>
          </a:p>
        </p:txBody>
      </p:sp>
      <p:grpSp>
        <p:nvGrpSpPr>
          <p:cNvPr id="36" name="object 21">
            <a:extLst>
              <a:ext uri="{FF2B5EF4-FFF2-40B4-BE49-F238E27FC236}">
                <a16:creationId xmlns:a16="http://schemas.microsoft.com/office/drawing/2014/main" id="{C83F8506-A75D-6D27-1BAC-33D1E9103C13}"/>
              </a:ext>
            </a:extLst>
          </p:cNvPr>
          <p:cNvGrpSpPr/>
          <p:nvPr/>
        </p:nvGrpSpPr>
        <p:grpSpPr>
          <a:xfrm>
            <a:off x="313549" y="5500101"/>
            <a:ext cx="1094549" cy="1086753"/>
            <a:chOff x="390335" y="5506578"/>
            <a:chExt cx="1094549" cy="1086753"/>
          </a:xfrm>
        </p:grpSpPr>
        <p:pic>
          <p:nvPicPr>
            <p:cNvPr id="37" name="object 22">
              <a:extLst>
                <a:ext uri="{FF2B5EF4-FFF2-40B4-BE49-F238E27FC236}">
                  <a16:creationId xmlns:a16="http://schemas.microsoft.com/office/drawing/2014/main" id="{184D99C1-500C-2F5E-20E1-8C80CF598BFA}"/>
                </a:ext>
              </a:extLst>
            </p:cNvPr>
            <p:cNvPicPr/>
            <p:nvPr/>
          </p:nvPicPr>
          <p:blipFill>
            <a:blip r:embed="rId5" cstate="print"/>
            <a:stretch>
              <a:fillRect/>
            </a:stretch>
          </p:blipFill>
          <p:spPr>
            <a:xfrm>
              <a:off x="390335" y="5506578"/>
              <a:ext cx="1078992" cy="1078992"/>
            </a:xfrm>
            <a:prstGeom prst="rect">
              <a:avLst/>
            </a:prstGeom>
          </p:spPr>
        </p:pic>
        <p:sp>
          <p:nvSpPr>
            <p:cNvPr id="38" name="object 23">
              <a:extLst>
                <a:ext uri="{FF2B5EF4-FFF2-40B4-BE49-F238E27FC236}">
                  <a16:creationId xmlns:a16="http://schemas.microsoft.com/office/drawing/2014/main" id="{614C28FF-9B84-EB84-7CE2-5221F0158CA4}"/>
                </a:ext>
              </a:extLst>
            </p:cNvPr>
            <p:cNvSpPr/>
            <p:nvPr/>
          </p:nvSpPr>
          <p:spPr>
            <a:xfrm>
              <a:off x="405384" y="5513831"/>
              <a:ext cx="1079500" cy="1079500"/>
            </a:xfrm>
            <a:custGeom>
              <a:avLst/>
              <a:gdLst/>
              <a:ahLst/>
              <a:cxnLst/>
              <a:rect l="l" t="t" r="r" b="b"/>
              <a:pathLst>
                <a:path w="1079500" h="1079500">
                  <a:moveTo>
                    <a:pt x="0" y="539496"/>
                  </a:moveTo>
                  <a:lnTo>
                    <a:pt x="2204" y="490390"/>
                  </a:lnTo>
                  <a:lnTo>
                    <a:pt x="8692" y="442521"/>
                  </a:lnTo>
                  <a:lnTo>
                    <a:pt x="19271" y="396076"/>
                  </a:lnTo>
                  <a:lnTo>
                    <a:pt x="33752" y="351248"/>
                  </a:lnTo>
                  <a:lnTo>
                    <a:pt x="51944" y="308227"/>
                  </a:lnTo>
                  <a:lnTo>
                    <a:pt x="73657" y="267202"/>
                  </a:lnTo>
                  <a:lnTo>
                    <a:pt x="98700" y="228365"/>
                  </a:lnTo>
                  <a:lnTo>
                    <a:pt x="126882" y="191905"/>
                  </a:lnTo>
                  <a:lnTo>
                    <a:pt x="158014" y="158014"/>
                  </a:lnTo>
                  <a:lnTo>
                    <a:pt x="191905" y="126882"/>
                  </a:lnTo>
                  <a:lnTo>
                    <a:pt x="228365" y="98700"/>
                  </a:lnTo>
                  <a:lnTo>
                    <a:pt x="267202" y="73657"/>
                  </a:lnTo>
                  <a:lnTo>
                    <a:pt x="308227" y="51944"/>
                  </a:lnTo>
                  <a:lnTo>
                    <a:pt x="351248" y="33752"/>
                  </a:lnTo>
                  <a:lnTo>
                    <a:pt x="396076" y="19271"/>
                  </a:lnTo>
                  <a:lnTo>
                    <a:pt x="442521" y="8692"/>
                  </a:lnTo>
                  <a:lnTo>
                    <a:pt x="490390" y="2204"/>
                  </a:lnTo>
                  <a:lnTo>
                    <a:pt x="539496" y="0"/>
                  </a:lnTo>
                  <a:lnTo>
                    <a:pt x="588601" y="2204"/>
                  </a:lnTo>
                  <a:lnTo>
                    <a:pt x="636470" y="8692"/>
                  </a:lnTo>
                  <a:lnTo>
                    <a:pt x="682915" y="19271"/>
                  </a:lnTo>
                  <a:lnTo>
                    <a:pt x="727743" y="33752"/>
                  </a:lnTo>
                  <a:lnTo>
                    <a:pt x="770764" y="51944"/>
                  </a:lnTo>
                  <a:lnTo>
                    <a:pt x="811789" y="73657"/>
                  </a:lnTo>
                  <a:lnTo>
                    <a:pt x="850626" y="98700"/>
                  </a:lnTo>
                  <a:lnTo>
                    <a:pt x="887086" y="126882"/>
                  </a:lnTo>
                  <a:lnTo>
                    <a:pt x="920977" y="158014"/>
                  </a:lnTo>
                  <a:lnTo>
                    <a:pt x="952109" y="191905"/>
                  </a:lnTo>
                  <a:lnTo>
                    <a:pt x="980291" y="228365"/>
                  </a:lnTo>
                  <a:lnTo>
                    <a:pt x="1005334" y="267202"/>
                  </a:lnTo>
                  <a:lnTo>
                    <a:pt x="1027047" y="308227"/>
                  </a:lnTo>
                  <a:lnTo>
                    <a:pt x="1045239" y="351248"/>
                  </a:lnTo>
                  <a:lnTo>
                    <a:pt x="1059720" y="396076"/>
                  </a:lnTo>
                  <a:lnTo>
                    <a:pt x="1070299" y="442521"/>
                  </a:lnTo>
                  <a:lnTo>
                    <a:pt x="1076787" y="490390"/>
                  </a:lnTo>
                  <a:lnTo>
                    <a:pt x="1078992" y="539496"/>
                  </a:lnTo>
                  <a:lnTo>
                    <a:pt x="1076787" y="588601"/>
                  </a:lnTo>
                  <a:lnTo>
                    <a:pt x="1070299" y="636470"/>
                  </a:lnTo>
                  <a:lnTo>
                    <a:pt x="1059720" y="682915"/>
                  </a:lnTo>
                  <a:lnTo>
                    <a:pt x="1045239" y="727743"/>
                  </a:lnTo>
                  <a:lnTo>
                    <a:pt x="1027047" y="770764"/>
                  </a:lnTo>
                  <a:lnTo>
                    <a:pt x="1005334" y="811789"/>
                  </a:lnTo>
                  <a:lnTo>
                    <a:pt x="980291" y="850626"/>
                  </a:lnTo>
                  <a:lnTo>
                    <a:pt x="952109" y="887086"/>
                  </a:lnTo>
                  <a:lnTo>
                    <a:pt x="920977" y="920977"/>
                  </a:lnTo>
                  <a:lnTo>
                    <a:pt x="887086" y="952109"/>
                  </a:lnTo>
                  <a:lnTo>
                    <a:pt x="850626" y="980291"/>
                  </a:lnTo>
                  <a:lnTo>
                    <a:pt x="811789" y="1005334"/>
                  </a:lnTo>
                  <a:lnTo>
                    <a:pt x="770764" y="1027047"/>
                  </a:lnTo>
                  <a:lnTo>
                    <a:pt x="727743" y="1045239"/>
                  </a:lnTo>
                  <a:lnTo>
                    <a:pt x="682915" y="1059720"/>
                  </a:lnTo>
                  <a:lnTo>
                    <a:pt x="636470" y="1070299"/>
                  </a:lnTo>
                  <a:lnTo>
                    <a:pt x="588601" y="1076787"/>
                  </a:lnTo>
                  <a:lnTo>
                    <a:pt x="539496" y="1078992"/>
                  </a:lnTo>
                  <a:lnTo>
                    <a:pt x="490390" y="1076787"/>
                  </a:lnTo>
                  <a:lnTo>
                    <a:pt x="442521" y="1070299"/>
                  </a:lnTo>
                  <a:lnTo>
                    <a:pt x="396076" y="1059720"/>
                  </a:lnTo>
                  <a:lnTo>
                    <a:pt x="351248" y="1045239"/>
                  </a:lnTo>
                  <a:lnTo>
                    <a:pt x="308227" y="1027047"/>
                  </a:lnTo>
                  <a:lnTo>
                    <a:pt x="267202" y="1005334"/>
                  </a:lnTo>
                  <a:lnTo>
                    <a:pt x="228365" y="980291"/>
                  </a:lnTo>
                  <a:lnTo>
                    <a:pt x="191905" y="952109"/>
                  </a:lnTo>
                  <a:lnTo>
                    <a:pt x="158014" y="920977"/>
                  </a:lnTo>
                  <a:lnTo>
                    <a:pt x="126882" y="887086"/>
                  </a:lnTo>
                  <a:lnTo>
                    <a:pt x="98700" y="850626"/>
                  </a:lnTo>
                  <a:lnTo>
                    <a:pt x="73657" y="811789"/>
                  </a:lnTo>
                  <a:lnTo>
                    <a:pt x="51944" y="770764"/>
                  </a:lnTo>
                  <a:lnTo>
                    <a:pt x="33752" y="727743"/>
                  </a:lnTo>
                  <a:lnTo>
                    <a:pt x="19271" y="682915"/>
                  </a:lnTo>
                  <a:lnTo>
                    <a:pt x="8692" y="636470"/>
                  </a:lnTo>
                  <a:lnTo>
                    <a:pt x="2204" y="588601"/>
                  </a:lnTo>
                  <a:lnTo>
                    <a:pt x="0" y="539496"/>
                  </a:lnTo>
                  <a:close/>
                </a:path>
              </a:pathLst>
            </a:custGeom>
            <a:ln w="12192">
              <a:solidFill>
                <a:srgbClr val="FFFFFF"/>
              </a:solidFill>
            </a:ln>
          </p:spPr>
          <p:txBody>
            <a:bodyPr wrap="square" lIns="0" tIns="0" rIns="0" bIns="0" rtlCol="0"/>
            <a:lstStyle/>
            <a:p>
              <a:endParaRPr/>
            </a:p>
          </p:txBody>
        </p:sp>
      </p:grpSp>
      <p:sp>
        <p:nvSpPr>
          <p:cNvPr id="6" name="Oval 5">
            <a:extLst>
              <a:ext uri="{FF2B5EF4-FFF2-40B4-BE49-F238E27FC236}">
                <a16:creationId xmlns:a16="http://schemas.microsoft.com/office/drawing/2014/main" id="{8CE59B47-EF18-BE0D-0ECE-197005EB0164}"/>
              </a:ext>
            </a:extLst>
          </p:cNvPr>
          <p:cNvSpPr/>
          <p:nvPr/>
        </p:nvSpPr>
        <p:spPr>
          <a:xfrm>
            <a:off x="335758" y="5515337"/>
            <a:ext cx="1176677" cy="1077486"/>
          </a:xfrm>
          <a:prstGeom prst="ellipse">
            <a:avLst/>
          </a:prstGeom>
          <a:noFill/>
          <a:ln w="38100">
            <a:solidFill>
              <a:srgbClr val="CC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4635F94-855C-CD6A-BECA-CCB2689F466C}"/>
              </a:ext>
            </a:extLst>
          </p:cNvPr>
          <p:cNvSpPr/>
          <p:nvPr/>
        </p:nvSpPr>
        <p:spPr>
          <a:xfrm>
            <a:off x="405652" y="2707639"/>
            <a:ext cx="1119415" cy="1079500"/>
          </a:xfrm>
          <a:prstGeom prst="ellipse">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A9A40C-FE54-50AB-EC79-A0A1508947B8}"/>
              </a:ext>
            </a:extLst>
          </p:cNvPr>
          <p:cNvSpPr txBox="1"/>
          <p:nvPr/>
        </p:nvSpPr>
        <p:spPr>
          <a:xfrm>
            <a:off x="1339207" y="5575505"/>
            <a:ext cx="11000380" cy="959237"/>
          </a:xfrm>
          <a:prstGeom prst="rect">
            <a:avLst/>
          </a:prstGeom>
          <a:noFill/>
        </p:spPr>
        <p:txBody>
          <a:bodyPr wrap="square" rtlCol="0">
            <a:spAutoFit/>
          </a:bodyPr>
          <a:lstStyle/>
          <a:p>
            <a:pPr marL="172085">
              <a:lnSpc>
                <a:spcPct val="100000"/>
              </a:lnSpc>
              <a:spcBef>
                <a:spcPts val="1745"/>
              </a:spcBef>
            </a:pPr>
            <a:r>
              <a:rPr lang="en-US" b="1" spc="-165" dirty="0">
                <a:latin typeface="Metropolis" panose="00000800000000000000" pitchFamily="50" charset="0"/>
                <a:cs typeface="Times New Roman" panose="02020603050405020304" pitchFamily="18" charset="0"/>
              </a:rPr>
              <a:t>P</a:t>
            </a:r>
            <a:r>
              <a:rPr lang="en-US" b="1" spc="-50" dirty="0">
                <a:latin typeface="Metropolis" panose="00000800000000000000" pitchFamily="50" charset="0"/>
                <a:cs typeface="Times New Roman" panose="02020603050405020304" pitchFamily="18" charset="0"/>
              </a:rPr>
              <a:t>o</a:t>
            </a:r>
            <a:r>
              <a:rPr lang="en-US" b="1" spc="-65" dirty="0">
                <a:latin typeface="Metropolis" panose="00000800000000000000" pitchFamily="50" charset="0"/>
                <a:cs typeface="Times New Roman" panose="02020603050405020304" pitchFamily="18" charset="0"/>
              </a:rPr>
              <a:t>w</a:t>
            </a:r>
            <a:r>
              <a:rPr lang="en-US" b="1" spc="-70" dirty="0">
                <a:latin typeface="Metropolis" panose="00000800000000000000" pitchFamily="50" charset="0"/>
                <a:cs typeface="Times New Roman" panose="02020603050405020304" pitchFamily="18" charset="0"/>
              </a:rPr>
              <a:t>e</a:t>
            </a:r>
            <a:r>
              <a:rPr lang="en-US" b="1" spc="-50" dirty="0">
                <a:latin typeface="Metropolis" panose="00000800000000000000" pitchFamily="50" charset="0"/>
                <a:cs typeface="Times New Roman" panose="02020603050405020304" pitchFamily="18" charset="0"/>
              </a:rPr>
              <a:t>r </a:t>
            </a:r>
            <a:r>
              <a:rPr lang="en-US" b="1" spc="-229" dirty="0">
                <a:latin typeface="Metropolis" panose="00000800000000000000" pitchFamily="50" charset="0"/>
                <a:cs typeface="Times New Roman" panose="02020603050405020304" pitchFamily="18" charset="0"/>
              </a:rPr>
              <a:t>B I </a:t>
            </a:r>
            <a:endParaRPr lang="en-US" dirty="0">
              <a:latin typeface="Metropolis" panose="00000800000000000000" pitchFamily="50" charset="0"/>
              <a:cs typeface="Times New Roman" panose="02020603050405020304" pitchFamily="18" charset="0"/>
            </a:endParaRPr>
          </a:p>
          <a:p>
            <a:pPr marL="344805" marR="413384" lvl="2" indent="-172720">
              <a:lnSpc>
                <a:spcPts val="1880"/>
              </a:lnSpc>
              <a:spcBef>
                <a:spcPts val="760"/>
              </a:spcBef>
              <a:buChar char="•"/>
              <a:tabLst>
                <a:tab pos="345440" algn="l"/>
              </a:tabLst>
            </a:pPr>
            <a:r>
              <a:rPr lang="en-US" spc="-75" dirty="0">
                <a:latin typeface="Metropolis" panose="00000800000000000000" pitchFamily="50" charset="0"/>
                <a:cs typeface="Times New Roman" panose="02020603050405020304" pitchFamily="18" charset="0"/>
              </a:rPr>
              <a:t>Utilized</a:t>
            </a:r>
            <a:r>
              <a:rPr lang="en-US" spc="-140" dirty="0">
                <a:latin typeface="Metropolis" panose="00000800000000000000" pitchFamily="50" charset="0"/>
                <a:cs typeface="Times New Roman" panose="02020603050405020304" pitchFamily="18" charset="0"/>
              </a:rPr>
              <a:t> </a:t>
            </a:r>
            <a:r>
              <a:rPr lang="en-US" spc="-65" dirty="0">
                <a:latin typeface="Metropolis" panose="00000800000000000000" pitchFamily="50" charset="0"/>
                <a:cs typeface="Times New Roman" panose="02020603050405020304" pitchFamily="18" charset="0"/>
              </a:rPr>
              <a:t>for</a:t>
            </a:r>
            <a:r>
              <a:rPr lang="en-US" spc="-130" dirty="0">
                <a:latin typeface="Metropolis" panose="00000800000000000000" pitchFamily="50" charset="0"/>
                <a:cs typeface="Times New Roman" panose="02020603050405020304" pitchFamily="18" charset="0"/>
              </a:rPr>
              <a:t> </a:t>
            </a:r>
            <a:r>
              <a:rPr lang="en-US" sz="2000" spc="5" dirty="0">
                <a:latin typeface="Metropolis" panose="00000800000000000000" pitchFamily="50" charset="0"/>
                <a:cs typeface="Times New Roman" panose="02020603050405020304" pitchFamily="18" charset="0"/>
              </a:rPr>
              <a:t>creating</a:t>
            </a:r>
            <a:r>
              <a:rPr lang="en-US" spc="-125" dirty="0">
                <a:latin typeface="Metropolis" panose="00000800000000000000" pitchFamily="50" charset="0"/>
                <a:cs typeface="Times New Roman" panose="02020603050405020304" pitchFamily="18" charset="0"/>
              </a:rPr>
              <a:t> </a:t>
            </a:r>
            <a:r>
              <a:rPr lang="en-US" spc="15" dirty="0">
                <a:latin typeface="Metropolis" panose="00000800000000000000" pitchFamily="50" charset="0"/>
                <a:cs typeface="Times New Roman" panose="02020603050405020304" pitchFamily="18" charset="0"/>
              </a:rPr>
              <a:t>dynamic</a:t>
            </a:r>
            <a:r>
              <a:rPr lang="en-US" spc="-145" dirty="0">
                <a:latin typeface="Metropolis" panose="00000800000000000000" pitchFamily="50" charset="0"/>
                <a:cs typeface="Times New Roman" panose="02020603050405020304" pitchFamily="18" charset="0"/>
              </a:rPr>
              <a:t> </a:t>
            </a:r>
            <a:r>
              <a:rPr lang="en-US" spc="65" dirty="0">
                <a:latin typeface="Metropolis" panose="00000800000000000000" pitchFamily="50" charset="0"/>
                <a:cs typeface="Times New Roman" panose="02020603050405020304" pitchFamily="18" charset="0"/>
              </a:rPr>
              <a:t>and</a:t>
            </a:r>
            <a:r>
              <a:rPr lang="en-US" spc="-125" dirty="0">
                <a:latin typeface="Metropolis" panose="00000800000000000000" pitchFamily="50" charset="0"/>
                <a:cs typeface="Times New Roman" panose="02020603050405020304" pitchFamily="18" charset="0"/>
              </a:rPr>
              <a:t> </a:t>
            </a:r>
            <a:r>
              <a:rPr lang="en-US" spc="-20" dirty="0">
                <a:latin typeface="Metropolis" panose="00000800000000000000" pitchFamily="50" charset="0"/>
                <a:cs typeface="Times New Roman" panose="02020603050405020304" pitchFamily="18" charset="0"/>
              </a:rPr>
              <a:t>interactive</a:t>
            </a:r>
            <a:r>
              <a:rPr lang="en-US" spc="-150" dirty="0">
                <a:latin typeface="Metropolis" panose="00000800000000000000" pitchFamily="50" charset="0"/>
                <a:cs typeface="Times New Roman" panose="02020603050405020304" pitchFamily="18" charset="0"/>
              </a:rPr>
              <a:t> </a:t>
            </a:r>
            <a:r>
              <a:rPr lang="en-US" spc="-20" dirty="0">
                <a:latin typeface="Metropolis" panose="00000800000000000000" pitchFamily="50" charset="0"/>
                <a:cs typeface="Times New Roman" panose="02020603050405020304" pitchFamily="18" charset="0"/>
              </a:rPr>
              <a:t>dashboards.</a:t>
            </a:r>
            <a:r>
              <a:rPr lang="en-US" spc="-160" dirty="0">
                <a:latin typeface="Metropolis" panose="00000800000000000000" pitchFamily="50" charset="0"/>
                <a:cs typeface="Times New Roman" panose="02020603050405020304" pitchFamily="18" charset="0"/>
              </a:rPr>
              <a:t> </a:t>
            </a:r>
            <a:r>
              <a:rPr lang="en-US" spc="-10" dirty="0">
                <a:latin typeface="Metropolis" panose="00000800000000000000" pitchFamily="50" charset="0"/>
                <a:cs typeface="Times New Roman" panose="02020603050405020304" pitchFamily="18" charset="0"/>
              </a:rPr>
              <a:t>Power</a:t>
            </a:r>
            <a:r>
              <a:rPr lang="en-US" spc="-130" dirty="0">
                <a:latin typeface="Metropolis" panose="00000800000000000000" pitchFamily="50" charset="0"/>
                <a:cs typeface="Times New Roman" panose="02020603050405020304" pitchFamily="18" charset="0"/>
              </a:rPr>
              <a:t> </a:t>
            </a:r>
            <a:r>
              <a:rPr lang="en-US" spc="-260" dirty="0">
                <a:latin typeface="Metropolis" panose="00000800000000000000" pitchFamily="50" charset="0"/>
                <a:cs typeface="Times New Roman" panose="02020603050405020304" pitchFamily="18" charset="0"/>
              </a:rPr>
              <a:t>B I </a:t>
            </a:r>
            <a:r>
              <a:rPr lang="en-US" spc="-135" dirty="0">
                <a:latin typeface="Metropolis" panose="00000800000000000000" pitchFamily="50" charset="0"/>
                <a:cs typeface="Times New Roman" panose="02020603050405020304" pitchFamily="18" charset="0"/>
              </a:rPr>
              <a:t> </a:t>
            </a:r>
            <a:r>
              <a:rPr lang="en-US" spc="25" dirty="0">
                <a:latin typeface="Metropolis" panose="00000800000000000000" pitchFamily="50" charset="0"/>
                <a:cs typeface="Times New Roman" panose="02020603050405020304" pitchFamily="18" charset="0"/>
              </a:rPr>
              <a:t>allowed</a:t>
            </a:r>
            <a:r>
              <a:rPr lang="en-US" spc="-155" dirty="0">
                <a:latin typeface="Metropolis" panose="00000800000000000000" pitchFamily="50" charset="0"/>
                <a:cs typeface="Times New Roman" panose="02020603050405020304" pitchFamily="18" charset="0"/>
              </a:rPr>
              <a:t> </a:t>
            </a:r>
            <a:r>
              <a:rPr lang="en-US" spc="-65" dirty="0">
                <a:latin typeface="Metropolis" panose="00000800000000000000" pitchFamily="50" charset="0"/>
                <a:cs typeface="Times New Roman" panose="02020603050405020304" pitchFamily="18" charset="0"/>
              </a:rPr>
              <a:t>for</a:t>
            </a:r>
            <a:r>
              <a:rPr lang="en-US" spc="-130" dirty="0">
                <a:latin typeface="Metropolis" panose="00000800000000000000" pitchFamily="50" charset="0"/>
                <a:cs typeface="Times New Roman" panose="02020603050405020304" pitchFamily="18" charset="0"/>
              </a:rPr>
              <a:t> </a:t>
            </a:r>
            <a:r>
              <a:rPr lang="en-US" spc="-70" dirty="0">
                <a:latin typeface="Metropolis" panose="00000800000000000000" pitchFamily="50" charset="0"/>
                <a:cs typeface="Times New Roman" panose="02020603050405020304" pitchFamily="18" charset="0"/>
              </a:rPr>
              <a:t>seamless </a:t>
            </a:r>
            <a:r>
              <a:rPr lang="en-US" spc="-580" dirty="0">
                <a:latin typeface="Metropolis" panose="00000800000000000000" pitchFamily="50" charset="0"/>
                <a:cs typeface="Times New Roman" panose="02020603050405020304" pitchFamily="18" charset="0"/>
              </a:rPr>
              <a:t> </a:t>
            </a:r>
            <a:r>
              <a:rPr lang="en-US" spc="-35" dirty="0">
                <a:latin typeface="Metropolis" panose="00000800000000000000" pitchFamily="50" charset="0"/>
                <a:cs typeface="Times New Roman" panose="02020603050405020304" pitchFamily="18" charset="0"/>
              </a:rPr>
              <a:t>integration</a:t>
            </a:r>
            <a:r>
              <a:rPr lang="en-US" spc="-150" dirty="0">
                <a:latin typeface="Metropolis" panose="00000800000000000000" pitchFamily="50" charset="0"/>
                <a:cs typeface="Times New Roman" panose="02020603050405020304" pitchFamily="18" charset="0"/>
              </a:rPr>
              <a:t> </a:t>
            </a:r>
            <a:r>
              <a:rPr lang="en-US" spc="10" dirty="0">
                <a:latin typeface="Metropolis" panose="00000800000000000000" pitchFamily="50" charset="0"/>
                <a:cs typeface="Times New Roman" panose="02020603050405020304" pitchFamily="18" charset="0"/>
              </a:rPr>
              <a:t>of</a:t>
            </a:r>
            <a:r>
              <a:rPr lang="en-US" spc="-120" dirty="0">
                <a:latin typeface="Metropolis" panose="00000800000000000000" pitchFamily="50" charset="0"/>
                <a:cs typeface="Times New Roman" panose="02020603050405020304" pitchFamily="18" charset="0"/>
              </a:rPr>
              <a:t> </a:t>
            </a:r>
            <a:r>
              <a:rPr lang="en-US" spc="-50" dirty="0">
                <a:latin typeface="Metropolis" panose="00000800000000000000" pitchFamily="50" charset="0"/>
                <a:cs typeface="Times New Roman" panose="02020603050405020304" pitchFamily="18" charset="0"/>
              </a:rPr>
              <a:t>multiple</a:t>
            </a:r>
            <a:r>
              <a:rPr lang="en-US" spc="-165" dirty="0">
                <a:latin typeface="Metropolis" panose="00000800000000000000" pitchFamily="50" charset="0"/>
                <a:cs typeface="Times New Roman" panose="02020603050405020304" pitchFamily="18" charset="0"/>
              </a:rPr>
              <a:t> </a:t>
            </a:r>
            <a:r>
              <a:rPr lang="en-US" spc="65" dirty="0">
                <a:latin typeface="Metropolis" panose="00000800000000000000" pitchFamily="50" charset="0"/>
                <a:cs typeface="Times New Roman" panose="02020603050405020304" pitchFamily="18" charset="0"/>
              </a:rPr>
              <a:t>data</a:t>
            </a:r>
            <a:r>
              <a:rPr lang="en-US" spc="-114" dirty="0">
                <a:latin typeface="Metropolis" panose="00000800000000000000" pitchFamily="50" charset="0"/>
                <a:cs typeface="Times New Roman" panose="02020603050405020304" pitchFamily="18" charset="0"/>
              </a:rPr>
              <a:t> </a:t>
            </a:r>
            <a:r>
              <a:rPr lang="en-US" spc="-50" dirty="0">
                <a:latin typeface="Metropolis" panose="00000800000000000000" pitchFamily="50" charset="0"/>
                <a:cs typeface="Times New Roman" panose="02020603050405020304" pitchFamily="18" charset="0"/>
              </a:rPr>
              <a:t>sources</a:t>
            </a:r>
            <a:r>
              <a:rPr lang="en-US" spc="-140" dirty="0">
                <a:latin typeface="Metropolis" panose="00000800000000000000" pitchFamily="50" charset="0"/>
                <a:cs typeface="Times New Roman" panose="02020603050405020304" pitchFamily="18" charset="0"/>
              </a:rPr>
              <a:t> </a:t>
            </a:r>
            <a:r>
              <a:rPr lang="en-US" spc="65" dirty="0">
                <a:latin typeface="Metropolis" panose="00000800000000000000" pitchFamily="50" charset="0"/>
                <a:cs typeface="Times New Roman" panose="02020603050405020304" pitchFamily="18" charset="0"/>
              </a:rPr>
              <a:t>and</a:t>
            </a:r>
            <a:r>
              <a:rPr lang="en-US" spc="-130" dirty="0">
                <a:latin typeface="Metropolis" panose="00000800000000000000" pitchFamily="50" charset="0"/>
                <a:cs typeface="Times New Roman" panose="02020603050405020304" pitchFamily="18" charset="0"/>
              </a:rPr>
              <a:t> </a:t>
            </a:r>
            <a:r>
              <a:rPr lang="en-US" spc="-20" dirty="0">
                <a:latin typeface="Metropolis" panose="00000800000000000000" pitchFamily="50" charset="0"/>
                <a:cs typeface="Times New Roman" panose="02020603050405020304" pitchFamily="18" charset="0"/>
              </a:rPr>
              <a:t>the</a:t>
            </a:r>
            <a:r>
              <a:rPr lang="en-US" spc="-125" dirty="0">
                <a:latin typeface="Metropolis" panose="00000800000000000000" pitchFamily="50" charset="0"/>
                <a:cs typeface="Times New Roman" panose="02020603050405020304" pitchFamily="18" charset="0"/>
              </a:rPr>
              <a:t> </a:t>
            </a:r>
            <a:r>
              <a:rPr lang="en-US" spc="5" dirty="0">
                <a:latin typeface="Metropolis" panose="00000800000000000000" pitchFamily="50" charset="0"/>
                <a:cs typeface="Times New Roman" panose="02020603050405020304" pitchFamily="18" charset="0"/>
              </a:rPr>
              <a:t>creation</a:t>
            </a:r>
            <a:r>
              <a:rPr lang="en-US" spc="-135" dirty="0">
                <a:latin typeface="Metropolis" panose="00000800000000000000" pitchFamily="50" charset="0"/>
                <a:cs typeface="Times New Roman" panose="02020603050405020304" pitchFamily="18" charset="0"/>
              </a:rPr>
              <a:t> </a:t>
            </a:r>
            <a:r>
              <a:rPr lang="en-US" spc="10" dirty="0">
                <a:latin typeface="Metropolis" panose="00000800000000000000" pitchFamily="50" charset="0"/>
                <a:cs typeface="Times New Roman" panose="02020603050405020304" pitchFamily="18" charset="0"/>
              </a:rPr>
              <a:t>of</a:t>
            </a:r>
            <a:r>
              <a:rPr lang="en-US" spc="-120" dirty="0">
                <a:latin typeface="Metropolis" panose="00000800000000000000" pitchFamily="50" charset="0"/>
                <a:cs typeface="Times New Roman" panose="02020603050405020304" pitchFamily="18" charset="0"/>
              </a:rPr>
              <a:t> </a:t>
            </a:r>
            <a:r>
              <a:rPr lang="en-US" spc="-85" dirty="0">
                <a:latin typeface="Metropolis" panose="00000800000000000000" pitchFamily="50" charset="0"/>
                <a:cs typeface="Times New Roman" panose="02020603050405020304" pitchFamily="18" charset="0"/>
              </a:rPr>
              <a:t>visually</a:t>
            </a:r>
            <a:r>
              <a:rPr lang="en-US" spc="-170" dirty="0">
                <a:latin typeface="Metropolis" panose="00000800000000000000" pitchFamily="50" charset="0"/>
                <a:cs typeface="Times New Roman" panose="02020603050405020304" pitchFamily="18" charset="0"/>
              </a:rPr>
              <a:t> </a:t>
            </a:r>
            <a:r>
              <a:rPr lang="en-US" spc="40" dirty="0">
                <a:latin typeface="Metropolis" panose="00000800000000000000" pitchFamily="50" charset="0"/>
                <a:cs typeface="Times New Roman" panose="02020603050405020304" pitchFamily="18" charset="0"/>
              </a:rPr>
              <a:t>appealing</a:t>
            </a:r>
            <a:r>
              <a:rPr lang="en-US" spc="-160" dirty="0">
                <a:latin typeface="Metropolis" panose="00000800000000000000" pitchFamily="50" charset="0"/>
                <a:cs typeface="Times New Roman" panose="02020603050405020304" pitchFamily="18" charset="0"/>
              </a:rPr>
              <a:t> </a:t>
            </a:r>
            <a:r>
              <a:rPr lang="en-US" spc="-80" dirty="0">
                <a:latin typeface="Metropolis" panose="00000800000000000000" pitchFamily="50" charset="0"/>
                <a:cs typeface="Times New Roman" panose="02020603050405020304" pitchFamily="18" charset="0"/>
              </a:rPr>
              <a:t>reports.</a:t>
            </a:r>
            <a:endParaRPr lang="en-US" dirty="0">
              <a:latin typeface="Metropolis" panose="00000800000000000000" pitchFamily="50" charset="0"/>
              <a:cs typeface="Times New Roman" panose="02020603050405020304" pitchFamily="18" charset="0"/>
            </a:endParaRPr>
          </a:p>
        </p:txBody>
      </p:sp>
      <p:sp>
        <p:nvSpPr>
          <p:cNvPr id="14" name="TextBox 13">
            <a:extLst>
              <a:ext uri="{FF2B5EF4-FFF2-40B4-BE49-F238E27FC236}">
                <a16:creationId xmlns:a16="http://schemas.microsoft.com/office/drawing/2014/main" id="{1AEDF27C-9508-1026-FAE3-3234350E9436}"/>
              </a:ext>
            </a:extLst>
          </p:cNvPr>
          <p:cNvSpPr txBox="1"/>
          <p:nvPr/>
        </p:nvSpPr>
        <p:spPr>
          <a:xfrm>
            <a:off x="1392279" y="4158945"/>
            <a:ext cx="10297843" cy="959237"/>
          </a:xfrm>
          <a:prstGeom prst="rect">
            <a:avLst/>
          </a:prstGeom>
          <a:noFill/>
        </p:spPr>
        <p:txBody>
          <a:bodyPr wrap="square" rtlCol="0">
            <a:spAutoFit/>
          </a:bodyPr>
          <a:lstStyle/>
          <a:p>
            <a:pPr marL="72390">
              <a:lnSpc>
                <a:spcPct val="100000"/>
              </a:lnSpc>
            </a:pPr>
            <a:r>
              <a:rPr lang="en-US" sz="1600" b="1" spc="-114" dirty="0">
                <a:latin typeface="Metropolis" panose="00000800000000000000" pitchFamily="50" charset="0"/>
                <a:cs typeface="Times New Roman" panose="02020603050405020304" pitchFamily="18" charset="0"/>
              </a:rPr>
              <a:t>My</a:t>
            </a:r>
            <a:r>
              <a:rPr lang="en-US" b="1" spc="-114" dirty="0">
                <a:latin typeface="Metropolis" panose="00000800000000000000" pitchFamily="50" charset="0"/>
                <a:cs typeface="Times New Roman" panose="02020603050405020304" pitchFamily="18" charset="0"/>
              </a:rPr>
              <a:t>SQL</a:t>
            </a:r>
            <a:r>
              <a:rPr lang="en-US" sz="1600" b="1" spc="-114" dirty="0">
                <a:latin typeface="Metropolis" panose="00000800000000000000" pitchFamily="50" charset="0"/>
                <a:cs typeface="Times New Roman" panose="02020603050405020304" pitchFamily="18" charset="0"/>
              </a:rPr>
              <a:t>:</a:t>
            </a:r>
            <a:endParaRPr lang="en-US" sz="1600" dirty="0">
              <a:latin typeface="Metropolis" panose="00000800000000000000" pitchFamily="50" charset="0"/>
              <a:cs typeface="Times New Roman" panose="02020603050405020304" pitchFamily="18" charset="0"/>
            </a:endParaRPr>
          </a:p>
          <a:p>
            <a:pPr marL="244475" lvl="1" indent="-172720">
              <a:lnSpc>
                <a:spcPts val="1964"/>
              </a:lnSpc>
              <a:spcBef>
                <a:spcPts val="565"/>
              </a:spcBef>
              <a:buChar char="•"/>
              <a:tabLst>
                <a:tab pos="245110" algn="l"/>
              </a:tabLst>
            </a:pPr>
            <a:r>
              <a:rPr lang="en-US" spc="-5" dirty="0">
                <a:latin typeface="Metropolis" panose="00000800000000000000" pitchFamily="50" charset="0"/>
                <a:cs typeface="Times New Roman" panose="02020603050405020304" pitchFamily="18" charset="0"/>
              </a:rPr>
              <a:t>Executed</a:t>
            </a:r>
            <a:r>
              <a:rPr lang="en-US" spc="-120" dirty="0">
                <a:latin typeface="Metropolis" panose="00000800000000000000" pitchFamily="50" charset="0"/>
                <a:cs typeface="Times New Roman" panose="02020603050405020304" pitchFamily="18" charset="0"/>
              </a:rPr>
              <a:t> </a:t>
            </a:r>
            <a:r>
              <a:rPr lang="en-US" spc="-65" dirty="0">
                <a:latin typeface="Metropolis" panose="00000800000000000000" pitchFamily="50" charset="0"/>
                <a:cs typeface="Times New Roman" panose="02020603050405020304" pitchFamily="18" charset="0"/>
              </a:rPr>
              <a:t>for</a:t>
            </a:r>
            <a:r>
              <a:rPr lang="en-US" spc="-125" dirty="0">
                <a:latin typeface="Metropolis" panose="00000800000000000000" pitchFamily="50" charset="0"/>
                <a:cs typeface="Times New Roman" panose="02020603050405020304" pitchFamily="18" charset="0"/>
              </a:rPr>
              <a:t> </a:t>
            </a:r>
            <a:r>
              <a:rPr lang="en-US" spc="65" dirty="0">
                <a:latin typeface="Metropolis" panose="00000800000000000000" pitchFamily="50" charset="0"/>
                <a:cs typeface="Times New Roman" panose="02020603050405020304" pitchFamily="18" charset="0"/>
              </a:rPr>
              <a:t>data</a:t>
            </a:r>
            <a:r>
              <a:rPr lang="en-US" spc="-110" dirty="0">
                <a:latin typeface="Metropolis" panose="00000800000000000000" pitchFamily="50" charset="0"/>
                <a:cs typeface="Times New Roman" panose="02020603050405020304" pitchFamily="18" charset="0"/>
              </a:rPr>
              <a:t> </a:t>
            </a:r>
            <a:r>
              <a:rPr lang="en-US" spc="-30" dirty="0">
                <a:latin typeface="Metropolis" panose="00000800000000000000" pitchFamily="50" charset="0"/>
                <a:cs typeface="Times New Roman" panose="02020603050405020304" pitchFamily="18" charset="0"/>
              </a:rPr>
              <a:t>manipulation,</a:t>
            </a:r>
            <a:r>
              <a:rPr lang="en-US" spc="-160" dirty="0">
                <a:latin typeface="Metropolis" panose="00000800000000000000" pitchFamily="50" charset="0"/>
                <a:cs typeface="Times New Roman" panose="02020603050405020304" pitchFamily="18" charset="0"/>
              </a:rPr>
              <a:t> </a:t>
            </a:r>
            <a:r>
              <a:rPr lang="en-US" spc="-75" dirty="0">
                <a:latin typeface="Metropolis" panose="00000800000000000000" pitchFamily="50" charset="0"/>
                <a:cs typeface="Times New Roman" panose="02020603050405020304" pitchFamily="18" charset="0"/>
              </a:rPr>
              <a:t>filtering,</a:t>
            </a:r>
            <a:r>
              <a:rPr lang="en-US" spc="-145" dirty="0">
                <a:latin typeface="Metropolis" panose="00000800000000000000" pitchFamily="50" charset="0"/>
                <a:cs typeface="Times New Roman" panose="02020603050405020304" pitchFamily="18" charset="0"/>
              </a:rPr>
              <a:t> </a:t>
            </a:r>
            <a:r>
              <a:rPr lang="en-US" spc="65" dirty="0">
                <a:latin typeface="Metropolis" panose="00000800000000000000" pitchFamily="50" charset="0"/>
                <a:cs typeface="Times New Roman" panose="02020603050405020304" pitchFamily="18" charset="0"/>
              </a:rPr>
              <a:t>and</a:t>
            </a:r>
            <a:r>
              <a:rPr lang="en-US" spc="-140" dirty="0">
                <a:latin typeface="Metropolis" panose="00000800000000000000" pitchFamily="50" charset="0"/>
                <a:cs typeface="Times New Roman" panose="02020603050405020304" pitchFamily="18" charset="0"/>
              </a:rPr>
              <a:t> </a:t>
            </a:r>
            <a:r>
              <a:rPr lang="en-US" spc="20" dirty="0">
                <a:latin typeface="Metropolis" panose="00000800000000000000" pitchFamily="50" charset="0"/>
                <a:cs typeface="Times New Roman" panose="02020603050405020304" pitchFamily="18" charset="0"/>
              </a:rPr>
              <a:t>aggregation</a:t>
            </a:r>
            <a:r>
              <a:rPr lang="en-US" spc="-150" dirty="0">
                <a:latin typeface="Metropolis" panose="00000800000000000000" pitchFamily="50" charset="0"/>
                <a:cs typeface="Times New Roman" panose="02020603050405020304" pitchFamily="18" charset="0"/>
              </a:rPr>
              <a:t> </a:t>
            </a:r>
            <a:r>
              <a:rPr lang="en-US" spc="-15" dirty="0">
                <a:latin typeface="Metropolis" panose="00000800000000000000" pitchFamily="50" charset="0"/>
                <a:cs typeface="Times New Roman" panose="02020603050405020304" pitchFamily="18" charset="0"/>
              </a:rPr>
              <a:t>to</a:t>
            </a:r>
            <a:r>
              <a:rPr lang="en-US" spc="-114" dirty="0">
                <a:latin typeface="Metropolis" panose="00000800000000000000" pitchFamily="50" charset="0"/>
                <a:cs typeface="Times New Roman" panose="02020603050405020304" pitchFamily="18" charset="0"/>
              </a:rPr>
              <a:t> </a:t>
            </a:r>
            <a:r>
              <a:rPr lang="en-US" spc="-20" dirty="0">
                <a:latin typeface="Metropolis" panose="00000800000000000000" pitchFamily="50" charset="0"/>
                <a:cs typeface="Times New Roman" panose="02020603050405020304" pitchFamily="18" charset="0"/>
              </a:rPr>
              <a:t>derive</a:t>
            </a:r>
            <a:r>
              <a:rPr lang="en-US" spc="-145" dirty="0">
                <a:latin typeface="Metropolis" panose="00000800000000000000" pitchFamily="50" charset="0"/>
                <a:cs typeface="Times New Roman" panose="02020603050405020304" pitchFamily="18" charset="0"/>
              </a:rPr>
              <a:t> </a:t>
            </a:r>
            <a:r>
              <a:rPr lang="en-US" spc="-55" dirty="0">
                <a:latin typeface="Metropolis" panose="00000800000000000000" pitchFamily="50" charset="0"/>
                <a:cs typeface="Times New Roman" panose="02020603050405020304" pitchFamily="18" charset="0"/>
              </a:rPr>
              <a:t>key</a:t>
            </a:r>
            <a:r>
              <a:rPr lang="en-US" spc="-114" dirty="0">
                <a:latin typeface="Metropolis" panose="00000800000000000000" pitchFamily="50" charset="0"/>
                <a:cs typeface="Times New Roman" panose="02020603050405020304" pitchFamily="18" charset="0"/>
              </a:rPr>
              <a:t> </a:t>
            </a:r>
            <a:r>
              <a:rPr lang="en-US" spc="-70" dirty="0">
                <a:latin typeface="Metropolis" panose="00000800000000000000" pitchFamily="50" charset="0"/>
                <a:cs typeface="Times New Roman" panose="02020603050405020304" pitchFamily="18" charset="0"/>
              </a:rPr>
              <a:t>metrics.</a:t>
            </a:r>
            <a:r>
              <a:rPr lang="en-US" spc="-130" dirty="0">
                <a:latin typeface="Metropolis" panose="00000800000000000000" pitchFamily="50" charset="0"/>
                <a:cs typeface="Times New Roman" panose="02020603050405020304" pitchFamily="18" charset="0"/>
              </a:rPr>
              <a:t> </a:t>
            </a:r>
            <a:r>
              <a:rPr lang="en-US" spc="-114" dirty="0">
                <a:latin typeface="Metropolis" panose="00000800000000000000" pitchFamily="50" charset="0"/>
                <a:cs typeface="Times New Roman" panose="02020603050405020304" pitchFamily="18" charset="0"/>
              </a:rPr>
              <a:t>SQL</a:t>
            </a:r>
            <a:r>
              <a:rPr lang="en-US" spc="-135" dirty="0">
                <a:latin typeface="Metropolis" panose="00000800000000000000" pitchFamily="50" charset="0"/>
                <a:cs typeface="Times New Roman" panose="02020603050405020304" pitchFamily="18" charset="0"/>
              </a:rPr>
              <a:t> </a:t>
            </a:r>
            <a:r>
              <a:rPr lang="en-US" spc="-50" dirty="0">
                <a:latin typeface="Metropolis" panose="00000800000000000000" pitchFamily="50" charset="0"/>
                <a:cs typeface="Times New Roman" panose="02020603050405020304" pitchFamily="18" charset="0"/>
              </a:rPr>
              <a:t>queries</a:t>
            </a:r>
            <a:endParaRPr lang="en-US" dirty="0">
              <a:latin typeface="Metropolis" panose="00000800000000000000" pitchFamily="50" charset="0"/>
              <a:cs typeface="Times New Roman" panose="02020603050405020304" pitchFamily="18" charset="0"/>
            </a:endParaRPr>
          </a:p>
          <a:p>
            <a:pPr marL="244475">
              <a:lnSpc>
                <a:spcPts val="1964"/>
              </a:lnSpc>
            </a:pPr>
            <a:r>
              <a:rPr lang="en-US" spc="-5" dirty="0">
                <a:latin typeface="Metropolis" panose="00000800000000000000" pitchFamily="50" charset="0"/>
                <a:cs typeface="Times New Roman" panose="02020603050405020304" pitchFamily="18" charset="0"/>
              </a:rPr>
              <a:t>were</a:t>
            </a:r>
            <a:r>
              <a:rPr lang="en-US" spc="-135" dirty="0">
                <a:latin typeface="Metropolis" panose="00000800000000000000" pitchFamily="50" charset="0"/>
                <a:cs typeface="Times New Roman" panose="02020603050405020304" pitchFamily="18" charset="0"/>
              </a:rPr>
              <a:t> </a:t>
            </a:r>
            <a:r>
              <a:rPr lang="en-US" spc="-60" dirty="0">
                <a:latin typeface="Metropolis" panose="00000800000000000000" pitchFamily="50" charset="0"/>
                <a:cs typeface="Times New Roman" panose="02020603050405020304" pitchFamily="18" charset="0"/>
              </a:rPr>
              <a:t>essential</a:t>
            </a:r>
            <a:r>
              <a:rPr lang="en-US" spc="-140" dirty="0">
                <a:latin typeface="Metropolis" panose="00000800000000000000" pitchFamily="50" charset="0"/>
                <a:cs typeface="Times New Roman" panose="02020603050405020304" pitchFamily="18" charset="0"/>
              </a:rPr>
              <a:t> </a:t>
            </a:r>
            <a:r>
              <a:rPr lang="en-US" spc="-65" dirty="0">
                <a:latin typeface="Metropolis" panose="00000800000000000000" pitchFamily="50" charset="0"/>
                <a:cs typeface="Times New Roman" panose="02020603050405020304" pitchFamily="18" charset="0"/>
              </a:rPr>
              <a:t>for</a:t>
            </a:r>
            <a:r>
              <a:rPr lang="en-US" spc="-135" dirty="0">
                <a:latin typeface="Metropolis" panose="00000800000000000000" pitchFamily="50" charset="0"/>
                <a:cs typeface="Times New Roman" panose="02020603050405020304" pitchFamily="18" charset="0"/>
              </a:rPr>
              <a:t> </a:t>
            </a:r>
            <a:r>
              <a:rPr lang="en-US" spc="-10" dirty="0">
                <a:latin typeface="Metropolis" panose="00000800000000000000" pitchFamily="50" charset="0"/>
                <a:cs typeface="Times New Roman" panose="02020603050405020304" pitchFamily="18" charset="0"/>
              </a:rPr>
              <a:t>preparing</a:t>
            </a:r>
            <a:r>
              <a:rPr lang="en-US" spc="-160" dirty="0">
                <a:latin typeface="Metropolis" panose="00000800000000000000" pitchFamily="50" charset="0"/>
                <a:cs typeface="Times New Roman" panose="02020603050405020304" pitchFamily="18" charset="0"/>
              </a:rPr>
              <a:t> </a:t>
            </a:r>
            <a:r>
              <a:rPr lang="en-US" spc="-30" dirty="0">
                <a:latin typeface="Metropolis" panose="00000800000000000000" pitchFamily="50" charset="0"/>
                <a:cs typeface="Times New Roman" panose="02020603050405020304" pitchFamily="18" charset="0"/>
              </a:rPr>
              <a:t>datasets</a:t>
            </a:r>
            <a:r>
              <a:rPr lang="en-US" spc="-110" dirty="0">
                <a:latin typeface="Metropolis" panose="00000800000000000000" pitchFamily="50" charset="0"/>
                <a:cs typeface="Times New Roman" panose="02020603050405020304" pitchFamily="18" charset="0"/>
              </a:rPr>
              <a:t> </a:t>
            </a:r>
            <a:r>
              <a:rPr lang="en-US" spc="-65" dirty="0">
                <a:latin typeface="Metropolis" panose="00000800000000000000" pitchFamily="50" charset="0"/>
                <a:cs typeface="Times New Roman" panose="02020603050405020304" pitchFamily="18" charset="0"/>
              </a:rPr>
              <a:t>for</a:t>
            </a:r>
            <a:r>
              <a:rPr lang="en-US" spc="-135" dirty="0">
                <a:latin typeface="Metropolis" panose="00000800000000000000" pitchFamily="50" charset="0"/>
                <a:cs typeface="Times New Roman" panose="02020603050405020304" pitchFamily="18" charset="0"/>
              </a:rPr>
              <a:t> </a:t>
            </a:r>
            <a:r>
              <a:rPr lang="en-US" spc="-70" dirty="0">
                <a:latin typeface="Metropolis" panose="00000800000000000000" pitchFamily="50" charset="0"/>
                <a:cs typeface="Times New Roman" panose="02020603050405020304" pitchFamily="18" charset="0"/>
              </a:rPr>
              <a:t>visualization.</a:t>
            </a:r>
            <a:endParaRPr lang="en-US" dirty="0">
              <a:latin typeface="Metropolis" panose="00000800000000000000" pitchFamily="50" charset="0"/>
              <a:cs typeface="Times New Roman" panose="02020603050405020304" pitchFamily="18" charset="0"/>
            </a:endParaRPr>
          </a:p>
        </p:txBody>
      </p:sp>
    </p:spTree>
    <p:extLst>
      <p:ext uri="{BB962C8B-B14F-4D97-AF65-F5344CB8AC3E}">
        <p14:creationId xmlns:p14="http://schemas.microsoft.com/office/powerpoint/2010/main" val="4168457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D4D8-DE7A-D2ED-4627-D42E5A6CA8CA}"/>
              </a:ext>
            </a:extLst>
          </p:cNvPr>
          <p:cNvSpPr>
            <a:spLocks noGrp="1"/>
          </p:cNvSpPr>
          <p:nvPr>
            <p:ph type="ctrTitle"/>
          </p:nvPr>
        </p:nvSpPr>
        <p:spPr>
          <a:xfrm>
            <a:off x="1843861" y="107578"/>
            <a:ext cx="8504275" cy="589907"/>
          </a:xfrm>
        </p:spPr>
        <p:txBody>
          <a:bodyPr>
            <a:normAutofit fontScale="90000"/>
          </a:bodyPr>
          <a:lstStyle/>
          <a:p>
            <a:pPr algn="ctr"/>
            <a:r>
              <a:rPr lang="en-IN" sz="3600" b="1" dirty="0">
                <a:latin typeface="Metropolis" panose="00000800000000000000" pitchFamily="50" charset="0"/>
              </a:rPr>
              <a:t>Excel Dashboard</a:t>
            </a:r>
          </a:p>
        </p:txBody>
      </p:sp>
      <p:sp>
        <p:nvSpPr>
          <p:cNvPr id="3" name="Subtitle 2">
            <a:extLst>
              <a:ext uri="{FF2B5EF4-FFF2-40B4-BE49-F238E27FC236}">
                <a16:creationId xmlns:a16="http://schemas.microsoft.com/office/drawing/2014/main" id="{805CCFA4-9A6D-E704-3710-AF9E0C0310A6}"/>
              </a:ext>
            </a:extLst>
          </p:cNvPr>
          <p:cNvSpPr>
            <a:spLocks noGrp="1"/>
          </p:cNvSpPr>
          <p:nvPr>
            <p:ph type="subTitle" idx="1"/>
          </p:nvPr>
        </p:nvSpPr>
        <p:spPr/>
        <p:txBody>
          <a:bodyPr/>
          <a:lstStyle/>
          <a:p>
            <a:endParaRPr lang="en-IN" dirty="0"/>
          </a:p>
        </p:txBody>
      </p:sp>
      <p:pic>
        <p:nvPicPr>
          <p:cNvPr id="4" name="Content Placeholder 3">
            <a:extLst>
              <a:ext uri="{FF2B5EF4-FFF2-40B4-BE49-F238E27FC236}">
                <a16:creationId xmlns:a16="http://schemas.microsoft.com/office/drawing/2014/main" id="{A7B28570-DEC6-A55B-7394-3AE27C057397}"/>
              </a:ext>
            </a:extLst>
          </p:cNvPr>
          <p:cNvPicPr>
            <a:picLocks noChangeAspect="1"/>
          </p:cNvPicPr>
          <p:nvPr/>
        </p:nvPicPr>
        <p:blipFill>
          <a:blip r:embed="rId2"/>
          <a:stretch>
            <a:fillRect/>
          </a:stretch>
        </p:blipFill>
        <p:spPr>
          <a:xfrm>
            <a:off x="276225" y="1143000"/>
            <a:ext cx="11639550" cy="551497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72261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AE88-1657-F7DD-D6CF-5045947865DD}"/>
              </a:ext>
            </a:extLst>
          </p:cNvPr>
          <p:cNvSpPr>
            <a:spLocks noGrp="1"/>
          </p:cNvSpPr>
          <p:nvPr>
            <p:ph type="ctrTitle"/>
          </p:nvPr>
        </p:nvSpPr>
        <p:spPr>
          <a:xfrm>
            <a:off x="0" y="26894"/>
            <a:ext cx="12192000" cy="589907"/>
          </a:xfrm>
        </p:spPr>
        <p:txBody>
          <a:bodyPr>
            <a:normAutofit/>
          </a:bodyPr>
          <a:lstStyle/>
          <a:p>
            <a:pPr algn="ctr"/>
            <a:r>
              <a:rPr lang="en-IN" sz="3200" b="1" dirty="0">
                <a:latin typeface="Metropolis"/>
              </a:rPr>
              <a:t>Power BI Dashboard</a:t>
            </a:r>
          </a:p>
        </p:txBody>
      </p:sp>
      <p:sp>
        <p:nvSpPr>
          <p:cNvPr id="3" name="Subtitle 2">
            <a:extLst>
              <a:ext uri="{FF2B5EF4-FFF2-40B4-BE49-F238E27FC236}">
                <a16:creationId xmlns:a16="http://schemas.microsoft.com/office/drawing/2014/main" id="{38EE2FEC-93BE-542D-6241-3C42C5316112}"/>
              </a:ext>
            </a:extLst>
          </p:cNvPr>
          <p:cNvSpPr>
            <a:spLocks noGrp="1"/>
          </p:cNvSpPr>
          <p:nvPr>
            <p:ph type="subTitle" idx="1"/>
          </p:nvPr>
        </p:nvSpPr>
        <p:spPr/>
        <p:txBody>
          <a:bodyPr/>
          <a:lstStyle/>
          <a:p>
            <a:endParaRPr lang="en-IN" dirty="0"/>
          </a:p>
        </p:txBody>
      </p:sp>
      <p:pic>
        <p:nvPicPr>
          <p:cNvPr id="4" name="Picture 3">
            <a:extLst>
              <a:ext uri="{FF2B5EF4-FFF2-40B4-BE49-F238E27FC236}">
                <a16:creationId xmlns:a16="http://schemas.microsoft.com/office/drawing/2014/main" id="{3D8F4E5C-7331-6E77-3DA8-D252A6BBE2CA}"/>
              </a:ext>
            </a:extLst>
          </p:cNvPr>
          <p:cNvPicPr>
            <a:picLocks noChangeAspect="1"/>
          </p:cNvPicPr>
          <p:nvPr/>
        </p:nvPicPr>
        <p:blipFill>
          <a:blip r:embed="rId2"/>
          <a:stretch>
            <a:fillRect/>
          </a:stretch>
        </p:blipFill>
        <p:spPr>
          <a:xfrm>
            <a:off x="190499" y="781050"/>
            <a:ext cx="11877675" cy="5915025"/>
          </a:xfrm>
          <a:prstGeom prst="rect">
            <a:avLst/>
          </a:prstGeom>
        </p:spPr>
        <p:style>
          <a:lnRef idx="2">
            <a:schemeClr val="accent2">
              <a:shade val="50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401935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5A30-4366-A834-6D73-B8D4E37D1A4B}"/>
              </a:ext>
            </a:extLst>
          </p:cNvPr>
          <p:cNvSpPr>
            <a:spLocks noGrp="1"/>
          </p:cNvSpPr>
          <p:nvPr>
            <p:ph type="ctrTitle"/>
          </p:nvPr>
        </p:nvSpPr>
        <p:spPr>
          <a:xfrm>
            <a:off x="0" y="0"/>
            <a:ext cx="12191999" cy="641665"/>
          </a:xfrm>
        </p:spPr>
        <p:txBody>
          <a:bodyPr>
            <a:normAutofit/>
          </a:bodyPr>
          <a:lstStyle/>
          <a:p>
            <a:pPr algn="ctr"/>
            <a:r>
              <a:rPr lang="en-IN" sz="3200" b="1" dirty="0">
                <a:latin typeface="Metropolis" panose="00000800000000000000"/>
              </a:rPr>
              <a:t>Tableau Dashboard</a:t>
            </a:r>
          </a:p>
        </p:txBody>
      </p:sp>
      <p:sp>
        <p:nvSpPr>
          <p:cNvPr id="3" name="Subtitle 2">
            <a:extLst>
              <a:ext uri="{FF2B5EF4-FFF2-40B4-BE49-F238E27FC236}">
                <a16:creationId xmlns:a16="http://schemas.microsoft.com/office/drawing/2014/main" id="{C8602A25-883A-13A1-60FD-BBFC9B9D20B4}"/>
              </a:ext>
            </a:extLst>
          </p:cNvPr>
          <p:cNvSpPr>
            <a:spLocks noGrp="1"/>
          </p:cNvSpPr>
          <p:nvPr>
            <p:ph type="subTitle" idx="1"/>
          </p:nvPr>
        </p:nvSpPr>
        <p:spPr/>
        <p:txBody>
          <a:bodyPr/>
          <a:lstStyle/>
          <a:p>
            <a:endParaRPr lang="en-IN" dirty="0"/>
          </a:p>
        </p:txBody>
      </p:sp>
      <p:pic>
        <p:nvPicPr>
          <p:cNvPr id="4" name="Content Placeholder 3">
            <a:extLst>
              <a:ext uri="{FF2B5EF4-FFF2-40B4-BE49-F238E27FC236}">
                <a16:creationId xmlns:a16="http://schemas.microsoft.com/office/drawing/2014/main" id="{43FD0AF4-EA1F-E74A-C3E5-68B218EA4007}"/>
              </a:ext>
            </a:extLst>
          </p:cNvPr>
          <p:cNvPicPr>
            <a:picLocks noChangeAspect="1"/>
          </p:cNvPicPr>
          <p:nvPr/>
        </p:nvPicPr>
        <p:blipFill>
          <a:blip r:embed="rId2"/>
          <a:stretch>
            <a:fillRect/>
          </a:stretch>
        </p:blipFill>
        <p:spPr>
          <a:xfrm>
            <a:off x="257175" y="978194"/>
            <a:ext cx="11677650" cy="5600700"/>
          </a:xfrm>
          <a:prstGeom prst="rect">
            <a:avLst/>
          </a:prstGeom>
        </p:spPr>
      </p:pic>
    </p:spTree>
    <p:extLst>
      <p:ext uri="{BB962C8B-B14F-4D97-AF65-F5344CB8AC3E}">
        <p14:creationId xmlns:p14="http://schemas.microsoft.com/office/powerpoint/2010/main" val="625928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AE88-1657-F7DD-D6CF-5045947865DD}"/>
              </a:ext>
            </a:extLst>
          </p:cNvPr>
          <p:cNvSpPr>
            <a:spLocks noGrp="1"/>
          </p:cNvSpPr>
          <p:nvPr>
            <p:ph type="ctrTitle"/>
          </p:nvPr>
        </p:nvSpPr>
        <p:spPr>
          <a:xfrm>
            <a:off x="1839380" y="26894"/>
            <a:ext cx="8504275" cy="589907"/>
          </a:xfrm>
        </p:spPr>
        <p:txBody>
          <a:bodyPr>
            <a:normAutofit/>
          </a:bodyPr>
          <a:lstStyle/>
          <a:p>
            <a:pPr algn="ctr"/>
            <a:r>
              <a:rPr lang="en-IN" sz="3200" b="1" dirty="0">
                <a:latin typeface="Metropolis" panose="00000800000000000000"/>
              </a:rPr>
              <a:t>My SQL Queries</a:t>
            </a:r>
          </a:p>
        </p:txBody>
      </p:sp>
      <p:grpSp>
        <p:nvGrpSpPr>
          <p:cNvPr id="10" name="Group 9">
            <a:extLst>
              <a:ext uri="{FF2B5EF4-FFF2-40B4-BE49-F238E27FC236}">
                <a16:creationId xmlns:a16="http://schemas.microsoft.com/office/drawing/2014/main" id="{D921B29C-2B92-7045-6399-991B668C21A2}"/>
              </a:ext>
            </a:extLst>
          </p:cNvPr>
          <p:cNvGrpSpPr/>
          <p:nvPr/>
        </p:nvGrpSpPr>
        <p:grpSpPr>
          <a:xfrm>
            <a:off x="79130" y="656365"/>
            <a:ext cx="5509062" cy="1959515"/>
            <a:chOff x="145073" y="1062528"/>
            <a:chExt cx="4853354" cy="2596787"/>
          </a:xfrm>
        </p:grpSpPr>
        <p:pic>
          <p:nvPicPr>
            <p:cNvPr id="5" name="Picture 4">
              <a:extLst>
                <a:ext uri="{FF2B5EF4-FFF2-40B4-BE49-F238E27FC236}">
                  <a16:creationId xmlns:a16="http://schemas.microsoft.com/office/drawing/2014/main" id="{D223455F-BB58-BD3C-D915-79F7A13EBB18}"/>
                </a:ext>
              </a:extLst>
            </p:cNvPr>
            <p:cNvPicPr>
              <a:picLocks noChangeAspect="1"/>
            </p:cNvPicPr>
            <p:nvPr/>
          </p:nvPicPr>
          <p:blipFill>
            <a:blip r:embed="rId2"/>
            <a:stretch>
              <a:fillRect/>
            </a:stretch>
          </p:blipFill>
          <p:spPr>
            <a:xfrm>
              <a:off x="232994" y="1115045"/>
              <a:ext cx="4765433" cy="411169"/>
            </a:xfrm>
            <a:prstGeom prst="rect">
              <a:avLst/>
            </a:prstGeom>
          </p:spPr>
        </p:pic>
        <p:pic>
          <p:nvPicPr>
            <p:cNvPr id="7" name="Picture 6">
              <a:extLst>
                <a:ext uri="{FF2B5EF4-FFF2-40B4-BE49-F238E27FC236}">
                  <a16:creationId xmlns:a16="http://schemas.microsoft.com/office/drawing/2014/main" id="{F42FBBAD-74B2-FFC5-31BC-2177691D0E75}"/>
                </a:ext>
              </a:extLst>
            </p:cNvPr>
            <p:cNvPicPr>
              <a:picLocks noChangeAspect="1"/>
            </p:cNvPicPr>
            <p:nvPr/>
          </p:nvPicPr>
          <p:blipFill>
            <a:blip r:embed="rId3"/>
            <a:stretch>
              <a:fillRect/>
            </a:stretch>
          </p:blipFill>
          <p:spPr>
            <a:xfrm>
              <a:off x="1242554" y="1541824"/>
              <a:ext cx="2453120" cy="2053967"/>
            </a:xfrm>
            <a:prstGeom prst="rect">
              <a:avLst/>
            </a:prstGeom>
          </p:spPr>
        </p:pic>
        <p:sp>
          <p:nvSpPr>
            <p:cNvPr id="8" name="Rectangle 7">
              <a:extLst>
                <a:ext uri="{FF2B5EF4-FFF2-40B4-BE49-F238E27FC236}">
                  <a16:creationId xmlns:a16="http://schemas.microsoft.com/office/drawing/2014/main" id="{4EBEF240-83B3-95DA-6895-F1460C5AF9D8}"/>
                </a:ext>
              </a:extLst>
            </p:cNvPr>
            <p:cNvSpPr/>
            <p:nvPr/>
          </p:nvSpPr>
          <p:spPr>
            <a:xfrm>
              <a:off x="145073" y="1062528"/>
              <a:ext cx="4853354" cy="259678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FEF04AFD-A4BC-7598-F62B-AABB76A5CBAC}"/>
              </a:ext>
            </a:extLst>
          </p:cNvPr>
          <p:cNvGrpSpPr/>
          <p:nvPr/>
        </p:nvGrpSpPr>
        <p:grpSpPr>
          <a:xfrm>
            <a:off x="73996" y="2682860"/>
            <a:ext cx="5509062" cy="1969660"/>
            <a:chOff x="74733" y="3653903"/>
            <a:chExt cx="4853354" cy="2534778"/>
          </a:xfrm>
        </p:grpSpPr>
        <p:pic>
          <p:nvPicPr>
            <p:cNvPr id="12" name="Picture 11">
              <a:extLst>
                <a:ext uri="{FF2B5EF4-FFF2-40B4-BE49-F238E27FC236}">
                  <a16:creationId xmlns:a16="http://schemas.microsoft.com/office/drawing/2014/main" id="{13352CC9-C58B-4512-E0AD-B536EF84DC74}"/>
                </a:ext>
              </a:extLst>
            </p:cNvPr>
            <p:cNvPicPr>
              <a:picLocks noChangeAspect="1"/>
            </p:cNvPicPr>
            <p:nvPr/>
          </p:nvPicPr>
          <p:blipFill>
            <a:blip r:embed="rId4"/>
            <a:stretch>
              <a:fillRect/>
            </a:stretch>
          </p:blipFill>
          <p:spPr>
            <a:xfrm>
              <a:off x="110942" y="3732100"/>
              <a:ext cx="4780937" cy="388434"/>
            </a:xfrm>
            <a:prstGeom prst="rect">
              <a:avLst/>
            </a:prstGeom>
          </p:spPr>
        </p:pic>
        <p:pic>
          <p:nvPicPr>
            <p:cNvPr id="14" name="Picture 13">
              <a:extLst>
                <a:ext uri="{FF2B5EF4-FFF2-40B4-BE49-F238E27FC236}">
                  <a16:creationId xmlns:a16="http://schemas.microsoft.com/office/drawing/2014/main" id="{59234C66-9AD0-8B60-759C-003F40295CF4}"/>
                </a:ext>
              </a:extLst>
            </p:cNvPr>
            <p:cNvPicPr>
              <a:picLocks noChangeAspect="1"/>
            </p:cNvPicPr>
            <p:nvPr/>
          </p:nvPicPr>
          <p:blipFill>
            <a:blip r:embed="rId5"/>
            <a:stretch>
              <a:fillRect/>
            </a:stretch>
          </p:blipFill>
          <p:spPr>
            <a:xfrm>
              <a:off x="1257119" y="4090979"/>
              <a:ext cx="2292355" cy="2043557"/>
            </a:xfrm>
            <a:prstGeom prst="rect">
              <a:avLst/>
            </a:prstGeom>
          </p:spPr>
        </p:pic>
        <p:sp>
          <p:nvSpPr>
            <p:cNvPr id="15" name="Rectangle 14">
              <a:extLst>
                <a:ext uri="{FF2B5EF4-FFF2-40B4-BE49-F238E27FC236}">
                  <a16:creationId xmlns:a16="http://schemas.microsoft.com/office/drawing/2014/main" id="{8024F8FC-61C8-5619-EC5E-DAEB8B58694E}"/>
                </a:ext>
              </a:extLst>
            </p:cNvPr>
            <p:cNvSpPr/>
            <p:nvPr/>
          </p:nvSpPr>
          <p:spPr>
            <a:xfrm>
              <a:off x="74733" y="3653903"/>
              <a:ext cx="4853354" cy="253477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7B9FBF58-97FA-D921-7244-95CF0D018887}"/>
              </a:ext>
            </a:extLst>
          </p:cNvPr>
          <p:cNvGrpSpPr/>
          <p:nvPr/>
        </p:nvGrpSpPr>
        <p:grpSpPr>
          <a:xfrm>
            <a:off x="5652709" y="656365"/>
            <a:ext cx="6375163" cy="2935293"/>
            <a:chOff x="4711211" y="4070714"/>
            <a:chExt cx="5716810" cy="2170486"/>
          </a:xfrm>
        </p:grpSpPr>
        <p:pic>
          <p:nvPicPr>
            <p:cNvPr id="17" name="Picture 16">
              <a:extLst>
                <a:ext uri="{FF2B5EF4-FFF2-40B4-BE49-F238E27FC236}">
                  <a16:creationId xmlns:a16="http://schemas.microsoft.com/office/drawing/2014/main" id="{0DEC754C-6116-D24D-4F7F-59A8FF92492F}"/>
                </a:ext>
              </a:extLst>
            </p:cNvPr>
            <p:cNvPicPr>
              <a:picLocks noChangeAspect="1"/>
            </p:cNvPicPr>
            <p:nvPr/>
          </p:nvPicPr>
          <p:blipFill rotWithShape="1">
            <a:blip r:embed="rId6"/>
            <a:srcRect t="7623"/>
            <a:stretch/>
          </p:blipFill>
          <p:spPr>
            <a:xfrm>
              <a:off x="4762608" y="4131545"/>
              <a:ext cx="3123920" cy="2063672"/>
            </a:xfrm>
            <a:prstGeom prst="rect">
              <a:avLst/>
            </a:prstGeom>
            <a:ln>
              <a:noFill/>
            </a:ln>
          </p:spPr>
        </p:pic>
        <p:pic>
          <p:nvPicPr>
            <p:cNvPr id="18" name="Picture 17">
              <a:extLst>
                <a:ext uri="{FF2B5EF4-FFF2-40B4-BE49-F238E27FC236}">
                  <a16:creationId xmlns:a16="http://schemas.microsoft.com/office/drawing/2014/main" id="{1D5D7454-1910-1C89-6C09-D46A87A553C2}"/>
                </a:ext>
              </a:extLst>
            </p:cNvPr>
            <p:cNvPicPr>
              <a:picLocks noChangeAspect="1"/>
            </p:cNvPicPr>
            <p:nvPr/>
          </p:nvPicPr>
          <p:blipFill>
            <a:blip r:embed="rId7"/>
            <a:stretch>
              <a:fillRect/>
            </a:stretch>
          </p:blipFill>
          <p:spPr>
            <a:xfrm>
              <a:off x="7886528" y="4625381"/>
              <a:ext cx="2467541" cy="1061151"/>
            </a:xfrm>
            <a:prstGeom prst="rect">
              <a:avLst/>
            </a:prstGeom>
            <a:ln>
              <a:noFill/>
            </a:ln>
          </p:spPr>
        </p:pic>
        <p:sp>
          <p:nvSpPr>
            <p:cNvPr id="19" name="Rectangle 18">
              <a:extLst>
                <a:ext uri="{FF2B5EF4-FFF2-40B4-BE49-F238E27FC236}">
                  <a16:creationId xmlns:a16="http://schemas.microsoft.com/office/drawing/2014/main" id="{001604D1-9A0E-C003-E3A6-372E84C123FD}"/>
                </a:ext>
              </a:extLst>
            </p:cNvPr>
            <p:cNvSpPr/>
            <p:nvPr/>
          </p:nvSpPr>
          <p:spPr>
            <a:xfrm>
              <a:off x="4711211" y="4070714"/>
              <a:ext cx="5716810" cy="217048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a:extLst>
              <a:ext uri="{FF2B5EF4-FFF2-40B4-BE49-F238E27FC236}">
                <a16:creationId xmlns:a16="http://schemas.microsoft.com/office/drawing/2014/main" id="{CC992D2B-A4A1-49F4-D891-5B58811A1F01}"/>
              </a:ext>
            </a:extLst>
          </p:cNvPr>
          <p:cNvGrpSpPr/>
          <p:nvPr/>
        </p:nvGrpSpPr>
        <p:grpSpPr>
          <a:xfrm>
            <a:off x="5652709" y="3673925"/>
            <a:ext cx="6375162" cy="3002926"/>
            <a:chOff x="4996134" y="4276749"/>
            <a:chExt cx="4853354" cy="2026392"/>
          </a:xfrm>
        </p:grpSpPr>
        <p:pic>
          <p:nvPicPr>
            <p:cNvPr id="21" name="Picture 20">
              <a:extLst>
                <a:ext uri="{FF2B5EF4-FFF2-40B4-BE49-F238E27FC236}">
                  <a16:creationId xmlns:a16="http://schemas.microsoft.com/office/drawing/2014/main" id="{59E1FF2C-FE79-5082-F2BC-560B23E37AEF}"/>
                </a:ext>
              </a:extLst>
            </p:cNvPr>
            <p:cNvPicPr>
              <a:picLocks noChangeAspect="1"/>
            </p:cNvPicPr>
            <p:nvPr/>
          </p:nvPicPr>
          <p:blipFill rotWithShape="1">
            <a:blip r:embed="rId8"/>
            <a:srcRect t="5488"/>
            <a:stretch/>
          </p:blipFill>
          <p:spPr>
            <a:xfrm>
              <a:off x="5039768" y="4322856"/>
              <a:ext cx="2980282" cy="1889100"/>
            </a:xfrm>
            <a:prstGeom prst="rect">
              <a:avLst/>
            </a:prstGeom>
            <a:ln>
              <a:noFill/>
            </a:ln>
          </p:spPr>
        </p:pic>
        <p:pic>
          <p:nvPicPr>
            <p:cNvPr id="22" name="Picture 21">
              <a:extLst>
                <a:ext uri="{FF2B5EF4-FFF2-40B4-BE49-F238E27FC236}">
                  <a16:creationId xmlns:a16="http://schemas.microsoft.com/office/drawing/2014/main" id="{DDBAF3E7-A12B-FE7F-D1FC-782EE28145A0}"/>
                </a:ext>
              </a:extLst>
            </p:cNvPr>
            <p:cNvPicPr>
              <a:picLocks noChangeAspect="1"/>
            </p:cNvPicPr>
            <p:nvPr/>
          </p:nvPicPr>
          <p:blipFill>
            <a:blip r:embed="rId9"/>
            <a:stretch>
              <a:fillRect/>
            </a:stretch>
          </p:blipFill>
          <p:spPr>
            <a:xfrm>
              <a:off x="8004801" y="4796762"/>
              <a:ext cx="1781905" cy="912383"/>
            </a:xfrm>
            <a:prstGeom prst="rect">
              <a:avLst/>
            </a:prstGeom>
            <a:ln>
              <a:noFill/>
            </a:ln>
          </p:spPr>
        </p:pic>
        <p:sp>
          <p:nvSpPr>
            <p:cNvPr id="23" name="Rectangle 22">
              <a:extLst>
                <a:ext uri="{FF2B5EF4-FFF2-40B4-BE49-F238E27FC236}">
                  <a16:creationId xmlns:a16="http://schemas.microsoft.com/office/drawing/2014/main" id="{58132DB0-C501-36E6-E98B-51E2211D887E}"/>
                </a:ext>
              </a:extLst>
            </p:cNvPr>
            <p:cNvSpPr/>
            <p:nvPr/>
          </p:nvSpPr>
          <p:spPr>
            <a:xfrm>
              <a:off x="4996134" y="4276749"/>
              <a:ext cx="4853354" cy="202639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8" name="Group 27">
            <a:extLst>
              <a:ext uri="{FF2B5EF4-FFF2-40B4-BE49-F238E27FC236}">
                <a16:creationId xmlns:a16="http://schemas.microsoft.com/office/drawing/2014/main" id="{B2B5F826-27EF-78FC-57F5-DB754A340193}"/>
              </a:ext>
            </a:extLst>
          </p:cNvPr>
          <p:cNvGrpSpPr/>
          <p:nvPr/>
        </p:nvGrpSpPr>
        <p:grpSpPr>
          <a:xfrm>
            <a:off x="73996" y="4728465"/>
            <a:ext cx="5509062" cy="937596"/>
            <a:chOff x="5015271" y="2673896"/>
            <a:chExt cx="4853354" cy="878930"/>
          </a:xfrm>
        </p:grpSpPr>
        <p:pic>
          <p:nvPicPr>
            <p:cNvPr id="25" name="Picture 24">
              <a:extLst>
                <a:ext uri="{FF2B5EF4-FFF2-40B4-BE49-F238E27FC236}">
                  <a16:creationId xmlns:a16="http://schemas.microsoft.com/office/drawing/2014/main" id="{8D99E78B-ED07-0857-C2CF-9D7D852AC82F}"/>
                </a:ext>
              </a:extLst>
            </p:cNvPr>
            <p:cNvPicPr>
              <a:picLocks noChangeAspect="1"/>
            </p:cNvPicPr>
            <p:nvPr/>
          </p:nvPicPr>
          <p:blipFill rotWithShape="1">
            <a:blip r:embed="rId10"/>
            <a:srcRect t="27118"/>
            <a:stretch/>
          </p:blipFill>
          <p:spPr>
            <a:xfrm>
              <a:off x="5058905" y="2730678"/>
              <a:ext cx="4756695" cy="336001"/>
            </a:xfrm>
            <a:prstGeom prst="rect">
              <a:avLst/>
            </a:prstGeom>
            <a:ln>
              <a:noFill/>
            </a:ln>
          </p:spPr>
        </p:pic>
        <p:pic>
          <p:nvPicPr>
            <p:cNvPr id="26" name="Picture 25">
              <a:extLst>
                <a:ext uri="{FF2B5EF4-FFF2-40B4-BE49-F238E27FC236}">
                  <a16:creationId xmlns:a16="http://schemas.microsoft.com/office/drawing/2014/main" id="{1EFF7518-3C23-5959-25FE-032620C1F5C8}"/>
                </a:ext>
              </a:extLst>
            </p:cNvPr>
            <p:cNvPicPr>
              <a:picLocks noChangeAspect="1"/>
            </p:cNvPicPr>
            <p:nvPr/>
          </p:nvPicPr>
          <p:blipFill>
            <a:blip r:embed="rId11"/>
            <a:stretch>
              <a:fillRect/>
            </a:stretch>
          </p:blipFill>
          <p:spPr>
            <a:xfrm>
              <a:off x="6405178" y="3012885"/>
              <a:ext cx="1877312" cy="419470"/>
            </a:xfrm>
            <a:prstGeom prst="rect">
              <a:avLst/>
            </a:prstGeom>
            <a:ln>
              <a:noFill/>
            </a:ln>
          </p:spPr>
        </p:pic>
        <p:sp>
          <p:nvSpPr>
            <p:cNvPr id="27" name="Rectangle 26">
              <a:extLst>
                <a:ext uri="{FF2B5EF4-FFF2-40B4-BE49-F238E27FC236}">
                  <a16:creationId xmlns:a16="http://schemas.microsoft.com/office/drawing/2014/main" id="{26C2E453-A8A9-25EF-5275-F68BF600369A}"/>
                </a:ext>
              </a:extLst>
            </p:cNvPr>
            <p:cNvSpPr/>
            <p:nvPr/>
          </p:nvSpPr>
          <p:spPr>
            <a:xfrm>
              <a:off x="5015271" y="2673896"/>
              <a:ext cx="4853354" cy="87893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 name="Group 2">
            <a:extLst>
              <a:ext uri="{FF2B5EF4-FFF2-40B4-BE49-F238E27FC236}">
                <a16:creationId xmlns:a16="http://schemas.microsoft.com/office/drawing/2014/main" id="{AB6BB5AD-7492-F179-A5C1-0B1C9E696DFC}"/>
              </a:ext>
            </a:extLst>
          </p:cNvPr>
          <p:cNvGrpSpPr/>
          <p:nvPr/>
        </p:nvGrpSpPr>
        <p:grpSpPr>
          <a:xfrm>
            <a:off x="78327" y="5739253"/>
            <a:ext cx="5509062" cy="937597"/>
            <a:chOff x="5015271" y="3609608"/>
            <a:chExt cx="4853354" cy="878930"/>
          </a:xfrm>
        </p:grpSpPr>
        <p:pic>
          <p:nvPicPr>
            <p:cNvPr id="29" name="Picture 28">
              <a:extLst>
                <a:ext uri="{FF2B5EF4-FFF2-40B4-BE49-F238E27FC236}">
                  <a16:creationId xmlns:a16="http://schemas.microsoft.com/office/drawing/2014/main" id="{134CDFDB-564A-52F0-624C-46479B33EB01}"/>
                </a:ext>
              </a:extLst>
            </p:cNvPr>
            <p:cNvPicPr>
              <a:picLocks noChangeAspect="1"/>
            </p:cNvPicPr>
            <p:nvPr/>
          </p:nvPicPr>
          <p:blipFill rotWithShape="1">
            <a:blip r:embed="rId12"/>
            <a:srcRect t="23417"/>
            <a:stretch/>
          </p:blipFill>
          <p:spPr>
            <a:xfrm>
              <a:off x="5059635" y="3693559"/>
              <a:ext cx="4755965" cy="344640"/>
            </a:xfrm>
            <a:prstGeom prst="rect">
              <a:avLst/>
            </a:prstGeom>
            <a:ln>
              <a:noFill/>
            </a:ln>
          </p:spPr>
        </p:pic>
        <p:pic>
          <p:nvPicPr>
            <p:cNvPr id="30" name="Picture 29">
              <a:extLst>
                <a:ext uri="{FF2B5EF4-FFF2-40B4-BE49-F238E27FC236}">
                  <a16:creationId xmlns:a16="http://schemas.microsoft.com/office/drawing/2014/main" id="{47C9D905-D416-57B7-620F-55049FE548F7}"/>
                </a:ext>
              </a:extLst>
            </p:cNvPr>
            <p:cNvPicPr>
              <a:picLocks noChangeAspect="1"/>
            </p:cNvPicPr>
            <p:nvPr/>
          </p:nvPicPr>
          <p:blipFill>
            <a:blip r:embed="rId13"/>
            <a:stretch>
              <a:fillRect/>
            </a:stretch>
          </p:blipFill>
          <p:spPr>
            <a:xfrm>
              <a:off x="6363440" y="4003902"/>
              <a:ext cx="1953156" cy="415106"/>
            </a:xfrm>
            <a:prstGeom prst="rect">
              <a:avLst/>
            </a:prstGeom>
            <a:ln>
              <a:noFill/>
            </a:ln>
          </p:spPr>
        </p:pic>
        <p:sp>
          <p:nvSpPr>
            <p:cNvPr id="31" name="Rectangle 30">
              <a:extLst>
                <a:ext uri="{FF2B5EF4-FFF2-40B4-BE49-F238E27FC236}">
                  <a16:creationId xmlns:a16="http://schemas.microsoft.com/office/drawing/2014/main" id="{CE82EDFE-26B7-6B72-6FBD-7583188D8366}"/>
                </a:ext>
              </a:extLst>
            </p:cNvPr>
            <p:cNvSpPr/>
            <p:nvPr/>
          </p:nvSpPr>
          <p:spPr>
            <a:xfrm>
              <a:off x="5015271" y="3609608"/>
              <a:ext cx="4853354" cy="87893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672692070"/>
      </p:ext>
    </p:extLst>
  </p:cSld>
  <p:clrMapOvr>
    <a:masterClrMapping/>
  </p:clrMapOvr>
</p:sld>
</file>

<file path=ppt/theme/theme1.xml><?xml version="1.0" encoding="utf-8"?>
<a:theme xmlns:a="http://schemas.openxmlformats.org/drawingml/2006/main" name="ModOverlay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08B5F8FE21D044884E5EEC012F8D02" ma:contentTypeVersion="5" ma:contentTypeDescription="Create a new document." ma:contentTypeScope="" ma:versionID="74072137b0f3650dbf64dd31c75972de">
  <xsd:schema xmlns:xsd="http://www.w3.org/2001/XMLSchema" xmlns:xs="http://www.w3.org/2001/XMLSchema" xmlns:p="http://schemas.microsoft.com/office/2006/metadata/properties" xmlns:ns3="17bff4cf-8ee6-4d1e-b75b-ea9e60ab0827" targetNamespace="http://schemas.microsoft.com/office/2006/metadata/properties" ma:root="true" ma:fieldsID="db03e1a451420a8d772cb403bba77016" ns3:_="">
    <xsd:import namespace="17bff4cf-8ee6-4d1e-b75b-ea9e60ab082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bff4cf-8ee6-4d1e-b75b-ea9e60ab08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58A4E9-040B-4700-B285-9AE64B195C46}">
  <ds:schemaRefs>
    <ds:schemaRef ds:uri="http://purl.org/dc/terms/"/>
    <ds:schemaRef ds:uri="17bff4cf-8ee6-4d1e-b75b-ea9e60ab0827"/>
    <ds:schemaRef ds:uri="http://schemas.microsoft.com/office/infopath/2007/PartnerControls"/>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dcmitype/"/>
    <ds:schemaRef ds:uri="http://purl.org/dc/elements/1.1/"/>
  </ds:schemaRefs>
</ds:datastoreItem>
</file>

<file path=customXml/itemProps2.xml><?xml version="1.0" encoding="utf-8"?>
<ds:datastoreItem xmlns:ds="http://schemas.openxmlformats.org/officeDocument/2006/customXml" ds:itemID="{9E94107C-8111-43D5-B35B-B5275F2A22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bff4cf-8ee6-4d1e-b75b-ea9e60ab08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39581C-D97D-4756-8A32-F94BA6D22F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1998</TotalTime>
  <Words>843</Words>
  <Application>Microsoft Office PowerPoint</Application>
  <PresentationFormat>Widescreen</PresentationFormat>
  <Paragraphs>57</Paragraphs>
  <Slides>12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Nova Light</vt:lpstr>
      <vt:lpstr>Be Vietnam Pro Black</vt:lpstr>
      <vt:lpstr>Calibri</vt:lpstr>
      <vt:lpstr>Elephant</vt:lpstr>
      <vt:lpstr>Metropolis</vt:lpstr>
      <vt:lpstr>Roboto</vt:lpstr>
      <vt:lpstr>Times New Roman</vt:lpstr>
      <vt:lpstr>Verdana</vt:lpstr>
      <vt:lpstr>ModOverlayVTI</vt:lpstr>
      <vt:lpstr>               Zomato Analytics </vt:lpstr>
      <vt:lpstr>Team Members</vt:lpstr>
      <vt:lpstr>PowerPoint Presentation</vt:lpstr>
      <vt:lpstr>Objectives</vt:lpstr>
      <vt:lpstr>Tools Used</vt:lpstr>
      <vt:lpstr>Excel Dashboard</vt:lpstr>
      <vt:lpstr>Power BI Dashboard</vt:lpstr>
      <vt:lpstr>Tableau Dashboard</vt:lpstr>
      <vt:lpstr>My SQL Queries</vt:lpstr>
      <vt:lpstr>Challenges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Dialysis</dc:title>
  <dc:creator>PRATIK KATE</dc:creator>
  <cp:lastModifiedBy>HP</cp:lastModifiedBy>
  <cp:revision>50</cp:revision>
  <dcterms:created xsi:type="dcterms:W3CDTF">2024-02-25T09:39:10Z</dcterms:created>
  <dcterms:modified xsi:type="dcterms:W3CDTF">2024-07-03T12:32:45Z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0x0101009E08B5F8FE21D044884E5EEC012F8D02</vt:lpwstr>
  </property>
</Properties>
</file>